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9"/>
  </p:notesMasterIdLst>
  <p:handoutMasterIdLst>
    <p:handoutMasterId r:id="rId40"/>
  </p:handoutMasterIdLst>
  <p:sldIdLst>
    <p:sldId id="274" r:id="rId3"/>
    <p:sldId id="371" r:id="rId4"/>
    <p:sldId id="390" r:id="rId5"/>
    <p:sldId id="297" r:id="rId6"/>
    <p:sldId id="375" r:id="rId7"/>
    <p:sldId id="295" r:id="rId8"/>
    <p:sldId id="301" r:id="rId9"/>
    <p:sldId id="391" r:id="rId10"/>
    <p:sldId id="392" r:id="rId11"/>
    <p:sldId id="302" r:id="rId12"/>
    <p:sldId id="393" r:id="rId13"/>
    <p:sldId id="394" r:id="rId14"/>
    <p:sldId id="377" r:id="rId15"/>
    <p:sldId id="370" r:id="rId16"/>
    <p:sldId id="376" r:id="rId17"/>
    <p:sldId id="360" r:id="rId18"/>
    <p:sldId id="379" r:id="rId19"/>
    <p:sldId id="380" r:id="rId20"/>
    <p:sldId id="382" r:id="rId21"/>
    <p:sldId id="381" r:id="rId22"/>
    <p:sldId id="383" r:id="rId23"/>
    <p:sldId id="406" r:id="rId24"/>
    <p:sldId id="388" r:id="rId25"/>
    <p:sldId id="389" r:id="rId26"/>
    <p:sldId id="395" r:id="rId27"/>
    <p:sldId id="396" r:id="rId28"/>
    <p:sldId id="397" r:id="rId29"/>
    <p:sldId id="398" r:id="rId30"/>
    <p:sldId id="399" r:id="rId31"/>
    <p:sldId id="400" r:id="rId32"/>
    <p:sldId id="401" r:id="rId33"/>
    <p:sldId id="402" r:id="rId34"/>
    <p:sldId id="403" r:id="rId35"/>
    <p:sldId id="404" r:id="rId36"/>
    <p:sldId id="405" r:id="rId37"/>
    <p:sldId id="272" r:id="rId38"/>
  </p:sldIdLst>
  <p:sldSz cx="9144000" cy="5143500" type="screen16x9"/>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31">
          <p15:clr>
            <a:srgbClr val="A4A3A4"/>
          </p15:clr>
        </p15:guide>
        <p15:guide id="2" orient="horz" pos="169">
          <p15:clr>
            <a:srgbClr val="A4A3A4"/>
          </p15:clr>
        </p15:guide>
        <p15:guide id="3" orient="horz" pos="365">
          <p15:clr>
            <a:srgbClr val="A4A3A4"/>
          </p15:clr>
        </p15:guide>
        <p15:guide id="4" orient="horz" pos="1620">
          <p15:clr>
            <a:srgbClr val="A4A3A4"/>
          </p15:clr>
        </p15:guide>
        <p15:guide id="5" orient="horz" pos="2845">
          <p15:clr>
            <a:srgbClr val="A4A3A4"/>
          </p15:clr>
        </p15:guide>
        <p15:guide id="6" orient="horz" pos="1711">
          <p15:clr>
            <a:srgbClr val="A4A3A4"/>
          </p15:clr>
        </p15:guide>
        <p15:guide id="7" orient="horz" pos="2305">
          <p15:clr>
            <a:srgbClr val="A4A3A4"/>
          </p15:clr>
        </p15:guide>
        <p15:guide id="8" pos="2880">
          <p15:clr>
            <a:srgbClr val="A4A3A4"/>
          </p15:clr>
        </p15:guide>
        <p15:guide id="9" pos="204">
          <p15:clr>
            <a:srgbClr val="A4A3A4"/>
          </p15:clr>
        </p15:guide>
        <p15:guide id="10" pos="2840">
          <p15:clr>
            <a:srgbClr val="A4A3A4"/>
          </p15:clr>
        </p15:guide>
        <p15:guide id="11" pos="3152">
          <p15:clr>
            <a:srgbClr val="A4A3A4"/>
          </p15:clr>
        </p15:guide>
        <p15:guide id="12" pos="5534">
          <p15:clr>
            <a:srgbClr val="A4A3A4"/>
          </p15:clr>
        </p15:guide>
        <p15:guide id="13" pos="56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14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30" autoAdjust="0"/>
  </p:normalViewPr>
  <p:slideViewPr>
    <p:cSldViewPr showGuides="1">
      <p:cViewPr varScale="1">
        <p:scale>
          <a:sx n="145" d="100"/>
          <a:sy n="145" d="100"/>
        </p:scale>
        <p:origin x="633" y="84"/>
      </p:cViewPr>
      <p:guideLst>
        <p:guide orient="horz" pos="531"/>
        <p:guide orient="horz" pos="169"/>
        <p:guide orient="horz" pos="365"/>
        <p:guide orient="horz" pos="1620"/>
        <p:guide orient="horz" pos="2845"/>
        <p:guide orient="horz" pos="1711"/>
        <p:guide orient="horz" pos="2305"/>
        <p:guide pos="2880"/>
        <p:guide pos="204"/>
        <p:guide pos="2840"/>
        <p:guide pos="3152"/>
        <p:guide pos="5534"/>
        <p:guide pos="567"/>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87" d="100"/>
          <a:sy n="87" d="100"/>
        </p:scale>
        <p:origin x="2781" y="5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3D811527-05C3-1EC7-A288-5EEDE1AF373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C9CEB1D6-FFD5-3517-4D99-23969A9A9CF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173A6F3-C1D4-4877-B527-908CA05A1407}" type="datetimeFigureOut">
              <a:rPr lang="fr-FR" smtClean="0"/>
              <a:t>07/01/2025</a:t>
            </a:fld>
            <a:endParaRPr lang="fr-FR"/>
          </a:p>
        </p:txBody>
      </p:sp>
      <p:sp>
        <p:nvSpPr>
          <p:cNvPr id="4" name="Espace réservé du pied de page 3">
            <a:extLst>
              <a:ext uri="{FF2B5EF4-FFF2-40B4-BE49-F238E27FC236}">
                <a16:creationId xmlns:a16="http://schemas.microsoft.com/office/drawing/2014/main" id="{45C06FF8-77F9-BCD1-01B6-1ADD02FA80A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C9E2B1C4-87D5-FC99-DC7D-4B26296B565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0245651-42C9-4F5C-928F-255EE96272CC}" type="slidenum">
              <a:rPr lang="fr-FR" smtClean="0"/>
              <a:t>‹N°›</a:t>
            </a:fld>
            <a:endParaRPr lang="fr-FR"/>
          </a:p>
        </p:txBody>
      </p:sp>
    </p:spTree>
    <p:extLst>
      <p:ext uri="{BB962C8B-B14F-4D97-AF65-F5344CB8AC3E}">
        <p14:creationId xmlns:p14="http://schemas.microsoft.com/office/powerpoint/2010/main" val="14070306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EE29E4F-60A2-457B-A257-CCD435884D3B}" type="datetimeFigureOut">
              <a:rPr lang="fr-FR" smtClean="0"/>
              <a:t>07/01/2025</a:t>
            </a:fld>
            <a:endParaRPr lang="fr-FR"/>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57D4DD-ECBB-4173-9D17-ABF69C993B2C}" type="slidenum">
              <a:rPr lang="fr-FR" smtClean="0"/>
              <a:t>‹N°›</a:t>
            </a:fld>
            <a:endParaRPr lang="fr-FR"/>
          </a:p>
        </p:txBody>
      </p:sp>
    </p:spTree>
    <p:extLst>
      <p:ext uri="{BB962C8B-B14F-4D97-AF65-F5344CB8AC3E}">
        <p14:creationId xmlns:p14="http://schemas.microsoft.com/office/powerpoint/2010/main" val="3879560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re avec image">
    <p:spTree>
      <p:nvGrpSpPr>
        <p:cNvPr id="1" name=""/>
        <p:cNvGrpSpPr/>
        <p:nvPr/>
      </p:nvGrpSpPr>
      <p:grpSpPr>
        <a:xfrm>
          <a:off x="0" y="0"/>
          <a:ext cx="0" cy="0"/>
          <a:chOff x="0" y="0"/>
          <a:chExt cx="0" cy="0"/>
        </a:xfrm>
      </p:grpSpPr>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F994224-BB2D-4967-A46A-C39E0F5B812A}" type="slidenum">
              <a:rPr lang="fr-FR" smtClean="0"/>
              <a:t>‹N°›</a:t>
            </a:fld>
            <a:endParaRPr lang="fr-FR"/>
          </a:p>
        </p:txBody>
      </p:sp>
      <p:pic>
        <p:nvPicPr>
          <p:cNvPr id="7" name="Imag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90" y="632460"/>
            <a:ext cx="9144790" cy="4519622"/>
          </a:xfrm>
          <a:prstGeom prst="rect">
            <a:avLst/>
          </a:prstGeom>
        </p:spPr>
      </p:pic>
      <p:sp>
        <p:nvSpPr>
          <p:cNvPr id="8" name="Rectangle 7"/>
          <p:cNvSpPr/>
          <p:nvPr userDrawn="1"/>
        </p:nvSpPr>
        <p:spPr>
          <a:xfrm>
            <a:off x="0" y="1381505"/>
            <a:ext cx="4576290" cy="2430000"/>
          </a:xfrm>
          <a:prstGeom prst="rect">
            <a:avLst/>
          </a:prstGeom>
          <a:solidFill>
            <a:srgbClr val="E6142D"/>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0" name="Rectangle 9"/>
          <p:cNvSpPr/>
          <p:nvPr userDrawn="1"/>
        </p:nvSpPr>
        <p:spPr>
          <a:xfrm>
            <a:off x="0" y="-2"/>
            <a:ext cx="9144000" cy="568800"/>
          </a:xfrm>
          <a:prstGeom prst="rect">
            <a:avLst/>
          </a:prstGeom>
          <a:solidFill>
            <a:srgbClr val="E6142D"/>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fr-FR" dirty="0"/>
          </a:p>
        </p:txBody>
      </p:sp>
      <p:sp>
        <p:nvSpPr>
          <p:cNvPr id="2" name="Titre 1"/>
          <p:cNvSpPr>
            <a:spLocks noGrp="1"/>
          </p:cNvSpPr>
          <p:nvPr>
            <p:ph type="ctrTitle"/>
          </p:nvPr>
        </p:nvSpPr>
        <p:spPr>
          <a:xfrm>
            <a:off x="360026" y="1491630"/>
            <a:ext cx="4211974" cy="1073371"/>
          </a:xfrm>
        </p:spPr>
        <p:txBody>
          <a:bodyPr lIns="0" bIns="0" anchor="b">
            <a:noAutofit/>
          </a:bodyPr>
          <a:lstStyle>
            <a:lvl1pPr algn="l">
              <a:defRPr lang="fr-FR" sz="2800" b="1" kern="1200" cap="all" dirty="0">
                <a:solidFill>
                  <a:schemeClr val="bg1"/>
                </a:solidFill>
                <a:latin typeface="Arial Bold"/>
                <a:ea typeface="+mn-ea"/>
                <a:cs typeface="Arial Bold"/>
              </a:defRPr>
            </a:lvl1pPr>
          </a:lstStyle>
          <a:p>
            <a:r>
              <a:rPr lang="fr-FR" dirty="0"/>
              <a:t>Modifiez le style du titre</a:t>
            </a:r>
          </a:p>
        </p:txBody>
      </p:sp>
      <p:sp>
        <p:nvSpPr>
          <p:cNvPr id="3" name="Sous-titre 2"/>
          <p:cNvSpPr>
            <a:spLocks noGrp="1"/>
          </p:cNvSpPr>
          <p:nvPr>
            <p:ph type="subTitle" idx="1"/>
          </p:nvPr>
        </p:nvSpPr>
        <p:spPr>
          <a:xfrm>
            <a:off x="360364" y="2596505"/>
            <a:ext cx="4215926" cy="461665"/>
          </a:xfrm>
        </p:spPr>
        <p:txBody>
          <a:bodyPr wrap="square" lIns="0" tIns="0" bIns="0" anchor="ctr">
            <a:noAutofit/>
          </a:bodyPr>
          <a:lstStyle>
            <a:lvl1pPr marL="0" indent="0" algn="l">
              <a:lnSpc>
                <a:spcPct val="100000"/>
              </a:lnSpc>
              <a:buNone/>
              <a:defRPr sz="2000" cap="all" baseline="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Modifiez le style des sous-titres du masque</a:t>
            </a:r>
          </a:p>
        </p:txBody>
      </p:sp>
      <p:sp>
        <p:nvSpPr>
          <p:cNvPr id="4" name="Espace réservé de la date 3"/>
          <p:cNvSpPr>
            <a:spLocks noGrp="1"/>
          </p:cNvSpPr>
          <p:nvPr>
            <p:ph type="dt" sz="half" idx="10"/>
          </p:nvPr>
        </p:nvSpPr>
        <p:spPr>
          <a:xfrm>
            <a:off x="360023" y="3147814"/>
            <a:ext cx="4211582" cy="184666"/>
          </a:xfrm>
        </p:spPr>
        <p:txBody>
          <a:bodyPr wrap="square" lIns="0" tIns="0" bIns="0">
            <a:noAutofit/>
          </a:bodyPr>
          <a:lstStyle>
            <a:lvl1pPr>
              <a:defRPr sz="1600">
                <a:solidFill>
                  <a:schemeClr val="bg1"/>
                </a:solidFill>
                <a:latin typeface="Arial" pitchFamily="34" charset="0"/>
                <a:cs typeface="Arial" pitchFamily="34" charset="0"/>
              </a:defRPr>
            </a:lvl1pPr>
          </a:lstStyle>
          <a:p>
            <a:fld id="{3A11C8FE-B627-4DFA-8C46-5DBAC1E0F591}" type="datetime1">
              <a:rPr lang="fr-FR" smtClean="0"/>
              <a:t>07/01/2025</a:t>
            </a:fld>
            <a:endParaRPr lang="fr-FR" dirty="0"/>
          </a:p>
        </p:txBody>
      </p:sp>
    </p:spTree>
    <p:extLst>
      <p:ext uri="{BB962C8B-B14F-4D97-AF65-F5344CB8AC3E}">
        <p14:creationId xmlns:p14="http://schemas.microsoft.com/office/powerpoint/2010/main" val="3364951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re seul">
    <p:spTree>
      <p:nvGrpSpPr>
        <p:cNvPr id="1" name=""/>
        <p:cNvGrpSpPr/>
        <p:nvPr/>
      </p:nvGrpSpPr>
      <p:grpSpPr>
        <a:xfrm>
          <a:off x="0" y="0"/>
          <a:ext cx="0" cy="0"/>
          <a:chOff x="0" y="0"/>
          <a:chExt cx="0" cy="0"/>
        </a:xfrm>
      </p:grpSpPr>
      <p:sp>
        <p:nvSpPr>
          <p:cNvPr id="12" name="Rectangle 11"/>
          <p:cNvSpPr/>
          <p:nvPr userDrawn="1"/>
        </p:nvSpPr>
        <p:spPr>
          <a:xfrm>
            <a:off x="0" y="0"/>
            <a:ext cx="9144000" cy="594000"/>
          </a:xfrm>
          <a:prstGeom prst="rect">
            <a:avLst/>
          </a:prstGeom>
          <a:solidFill>
            <a:srgbClr val="E6142D"/>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fr-FR" dirty="0"/>
          </a:p>
        </p:txBody>
      </p:sp>
      <p:sp>
        <p:nvSpPr>
          <p:cNvPr id="10" name="Espace réservé du pied de page 4"/>
          <p:cNvSpPr>
            <a:spLocks noGrp="1"/>
          </p:cNvSpPr>
          <p:nvPr>
            <p:ph type="ftr" sz="quarter" idx="11"/>
          </p:nvPr>
        </p:nvSpPr>
        <p:spPr>
          <a:xfrm>
            <a:off x="3124200" y="4785996"/>
            <a:ext cx="2895600" cy="273844"/>
          </a:xfrm>
        </p:spPr>
        <p:txBody>
          <a:bodyPr/>
          <a:lstStyle/>
          <a:p>
            <a:endParaRPr lang="fr-FR"/>
          </a:p>
        </p:txBody>
      </p:sp>
      <p:sp>
        <p:nvSpPr>
          <p:cNvPr id="11" name="Espace réservé du numéro de diapositive 5"/>
          <p:cNvSpPr>
            <a:spLocks noGrp="1"/>
          </p:cNvSpPr>
          <p:nvPr>
            <p:ph type="sldNum" sz="quarter" idx="12"/>
          </p:nvPr>
        </p:nvSpPr>
        <p:spPr>
          <a:xfrm>
            <a:off x="6645702" y="4785996"/>
            <a:ext cx="2133600" cy="273844"/>
          </a:xfrm>
        </p:spPr>
        <p:txBody>
          <a:bodyPr/>
          <a:lstStyle>
            <a:lvl1pPr>
              <a:defRPr sz="1000">
                <a:latin typeface="Arial" pitchFamily="34" charset="0"/>
                <a:cs typeface="Arial" pitchFamily="34" charset="0"/>
              </a:defRPr>
            </a:lvl1pPr>
          </a:lstStyle>
          <a:p>
            <a:fld id="{5F994224-BB2D-4967-A46A-C39E0F5B812A}" type="slidenum">
              <a:rPr lang="fr-FR" smtClean="0"/>
              <a:pPr/>
              <a:t>‹N°›</a:t>
            </a:fld>
            <a:endParaRPr lang="fr-FR" dirty="0"/>
          </a:p>
        </p:txBody>
      </p:sp>
      <p:sp>
        <p:nvSpPr>
          <p:cNvPr id="18" name="Espace réservé du texte 14"/>
          <p:cNvSpPr>
            <a:spLocks noGrp="1"/>
          </p:cNvSpPr>
          <p:nvPr>
            <p:ph type="body" sz="quarter" idx="15" hasCustomPrompt="1"/>
          </p:nvPr>
        </p:nvSpPr>
        <p:spPr>
          <a:xfrm>
            <a:off x="2110770" y="115857"/>
            <a:ext cx="6732240" cy="241127"/>
          </a:xfrm>
        </p:spPr>
        <p:txBody>
          <a:bodyPr>
            <a:noAutofit/>
          </a:bodyPr>
          <a:lstStyle>
            <a:lvl1pPr marL="0" indent="0" algn="r">
              <a:buFontTx/>
              <a:buNone/>
              <a:defRPr sz="1500" cap="all" baseline="0">
                <a:solidFill>
                  <a:schemeClr val="bg1"/>
                </a:solidFill>
                <a:latin typeface="Arial" pitchFamily="34" charset="0"/>
                <a:cs typeface="Arial" pitchFamily="34" charset="0"/>
              </a:defRPr>
            </a:lvl1pPr>
            <a:lvl2pPr marL="457200" indent="0" algn="r">
              <a:buFontTx/>
              <a:buNone/>
              <a:defRPr sz="1400" cap="all" baseline="0">
                <a:solidFill>
                  <a:schemeClr val="bg1"/>
                </a:solidFill>
                <a:latin typeface="Arial" pitchFamily="34" charset="0"/>
                <a:cs typeface="Arial" pitchFamily="34" charset="0"/>
              </a:defRPr>
            </a:lvl2pPr>
            <a:lvl3pPr marL="914400" indent="0" algn="r">
              <a:buFontTx/>
              <a:buNone/>
              <a:defRPr sz="1200" cap="all" baseline="0">
                <a:solidFill>
                  <a:schemeClr val="bg1"/>
                </a:solidFill>
                <a:latin typeface="Arial" pitchFamily="34" charset="0"/>
                <a:cs typeface="Arial" pitchFamily="34" charset="0"/>
              </a:defRPr>
            </a:lvl3pPr>
            <a:lvl4pPr marL="1371600" indent="0" algn="r">
              <a:buFontTx/>
              <a:buNone/>
              <a:defRPr sz="1100" cap="all" baseline="0">
                <a:solidFill>
                  <a:schemeClr val="bg1"/>
                </a:solidFill>
                <a:latin typeface="Arial" pitchFamily="34" charset="0"/>
                <a:cs typeface="Arial" pitchFamily="34" charset="0"/>
              </a:defRPr>
            </a:lvl4pPr>
            <a:lvl5pPr marL="1828800" indent="0" algn="r">
              <a:buFontTx/>
              <a:buNone/>
              <a:defRPr sz="1100" cap="all" baseline="0">
                <a:solidFill>
                  <a:schemeClr val="bg1"/>
                </a:solidFill>
                <a:latin typeface="Arial" pitchFamily="34" charset="0"/>
                <a:cs typeface="Arial" pitchFamily="34" charset="0"/>
              </a:defRPr>
            </a:lvl5pPr>
          </a:lstStyle>
          <a:p>
            <a:pPr lvl="0"/>
            <a:r>
              <a:rPr lang="fr-FR" dirty="0"/>
              <a:t>Titre de la présentation</a:t>
            </a:r>
          </a:p>
        </p:txBody>
      </p:sp>
      <p:sp>
        <p:nvSpPr>
          <p:cNvPr id="19" name="Espace réservé du texte 14"/>
          <p:cNvSpPr>
            <a:spLocks noGrp="1"/>
          </p:cNvSpPr>
          <p:nvPr>
            <p:ph type="body" sz="quarter" idx="16" hasCustomPrompt="1"/>
          </p:nvPr>
        </p:nvSpPr>
        <p:spPr>
          <a:xfrm>
            <a:off x="2110770" y="316324"/>
            <a:ext cx="6732240" cy="183334"/>
          </a:xfrm>
        </p:spPr>
        <p:txBody>
          <a:bodyPr>
            <a:noAutofit/>
          </a:bodyPr>
          <a:lstStyle>
            <a:lvl1pPr marL="0" indent="0" algn="r">
              <a:buFontTx/>
              <a:buNone/>
              <a:defRPr sz="1000" b="1" cap="none" baseline="0">
                <a:solidFill>
                  <a:schemeClr val="bg1"/>
                </a:solidFill>
                <a:latin typeface="Arial" pitchFamily="34" charset="0"/>
                <a:cs typeface="Arial" pitchFamily="34" charset="0"/>
              </a:defRPr>
            </a:lvl1pPr>
            <a:lvl2pPr marL="457200" indent="0" algn="r">
              <a:buFontTx/>
              <a:buNone/>
              <a:defRPr sz="1400" cap="all" baseline="0">
                <a:solidFill>
                  <a:schemeClr val="bg1"/>
                </a:solidFill>
                <a:latin typeface="Arial" pitchFamily="34" charset="0"/>
                <a:cs typeface="Arial" pitchFamily="34" charset="0"/>
              </a:defRPr>
            </a:lvl2pPr>
            <a:lvl3pPr marL="914400" indent="0" algn="r">
              <a:buFontTx/>
              <a:buNone/>
              <a:defRPr sz="1200" cap="all" baseline="0">
                <a:solidFill>
                  <a:schemeClr val="bg1"/>
                </a:solidFill>
                <a:latin typeface="Arial" pitchFamily="34" charset="0"/>
                <a:cs typeface="Arial" pitchFamily="34" charset="0"/>
              </a:defRPr>
            </a:lvl3pPr>
            <a:lvl4pPr marL="1371600" indent="0" algn="r">
              <a:buFontTx/>
              <a:buNone/>
              <a:defRPr sz="1100" cap="all" baseline="0">
                <a:solidFill>
                  <a:schemeClr val="bg1"/>
                </a:solidFill>
                <a:latin typeface="Arial" pitchFamily="34" charset="0"/>
                <a:cs typeface="Arial" pitchFamily="34" charset="0"/>
              </a:defRPr>
            </a:lvl4pPr>
            <a:lvl5pPr marL="1828800" indent="0" algn="r">
              <a:buFontTx/>
              <a:buNone/>
              <a:defRPr sz="1100" cap="all" baseline="0">
                <a:solidFill>
                  <a:schemeClr val="bg1"/>
                </a:solidFill>
                <a:latin typeface="Arial" pitchFamily="34" charset="0"/>
                <a:cs typeface="Arial" pitchFamily="34" charset="0"/>
              </a:defRPr>
            </a:lvl5pPr>
          </a:lstStyle>
          <a:p>
            <a:pPr lvl="0"/>
            <a:r>
              <a:rPr lang="fr-FR" dirty="0"/>
              <a:t>Sous titre de la présentation</a:t>
            </a:r>
          </a:p>
        </p:txBody>
      </p:sp>
      <p:sp>
        <p:nvSpPr>
          <p:cNvPr id="20" name="Espace réservé de la date 3"/>
          <p:cNvSpPr>
            <a:spLocks noGrp="1"/>
          </p:cNvSpPr>
          <p:nvPr>
            <p:ph type="dt" sz="half" idx="10"/>
          </p:nvPr>
        </p:nvSpPr>
        <p:spPr>
          <a:xfrm>
            <a:off x="251520" y="4778376"/>
            <a:ext cx="2133600" cy="273844"/>
          </a:xfrm>
        </p:spPr>
        <p:txBody>
          <a:bodyPr/>
          <a:lstStyle>
            <a:lvl1pPr>
              <a:defRPr sz="1000">
                <a:latin typeface="Arial" pitchFamily="34" charset="0"/>
                <a:cs typeface="Arial" pitchFamily="34" charset="0"/>
              </a:defRPr>
            </a:lvl1pPr>
          </a:lstStyle>
          <a:p>
            <a:fld id="{97D6CC3A-538B-450C-8B91-5C43C0614404}" type="datetime1">
              <a:rPr lang="fr-FR" smtClean="0"/>
              <a:t>07/01/2025</a:t>
            </a:fld>
            <a:endParaRPr lang="fr-FR" dirty="0"/>
          </a:p>
        </p:txBody>
      </p:sp>
      <p:sp>
        <p:nvSpPr>
          <p:cNvPr id="15" name="Titre 2"/>
          <p:cNvSpPr>
            <a:spLocks noGrp="1"/>
          </p:cNvSpPr>
          <p:nvPr>
            <p:ph type="title"/>
          </p:nvPr>
        </p:nvSpPr>
        <p:spPr>
          <a:xfrm>
            <a:off x="323850" y="689410"/>
            <a:ext cx="8423909" cy="523800"/>
          </a:xfrm>
        </p:spPr>
        <p:txBody>
          <a:bodyPr>
            <a:normAutofit/>
          </a:bodyPr>
          <a:lstStyle>
            <a:lvl1pPr marL="648000" algn="l">
              <a:spcAft>
                <a:spcPts val="0"/>
              </a:spcAft>
              <a:tabLst/>
              <a:defRPr lang="fr-FR" sz="2200" b="1" kern="1200" cap="all" baseline="0" dirty="0">
                <a:solidFill>
                  <a:srgbClr val="E6142D"/>
                </a:solidFill>
                <a:latin typeface="Arial" pitchFamily="34" charset="0"/>
                <a:ea typeface="+mn-ea"/>
                <a:cs typeface="Arial" pitchFamily="34" charset="0"/>
              </a:defRPr>
            </a:lvl1pPr>
          </a:lstStyle>
          <a:p>
            <a:r>
              <a:rPr lang="fr-FR" dirty="0"/>
              <a:t>Modifiez le style du titre</a:t>
            </a:r>
          </a:p>
        </p:txBody>
      </p:sp>
      <p:sp>
        <p:nvSpPr>
          <p:cNvPr id="13" name="ZoneTexte 12"/>
          <p:cNvSpPr txBox="1"/>
          <p:nvPr userDrawn="1"/>
        </p:nvSpPr>
        <p:spPr>
          <a:xfrm>
            <a:off x="1583668" y="-596602"/>
            <a:ext cx="5976664" cy="369332"/>
          </a:xfrm>
          <a:prstGeom prst="rect">
            <a:avLst/>
          </a:prstGeom>
          <a:solidFill>
            <a:schemeClr val="bg1"/>
          </a:solidFill>
        </p:spPr>
        <p:txBody>
          <a:bodyPr wrap="square" rtlCol="0">
            <a:spAutoFit/>
          </a:bodyPr>
          <a:lstStyle/>
          <a:p>
            <a:pPr algn="ctr"/>
            <a:r>
              <a:rPr lang="fr-FR" dirty="0"/>
              <a:t>DISPOSITION « TITRE SEUL »</a:t>
            </a:r>
          </a:p>
        </p:txBody>
      </p:sp>
      <p:pic>
        <p:nvPicPr>
          <p:cNvPr id="16" name="Imag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000" y="162000"/>
            <a:ext cx="1120000" cy="288000"/>
          </a:xfrm>
          <a:prstGeom prst="rect">
            <a:avLst/>
          </a:prstGeom>
        </p:spPr>
      </p:pic>
    </p:spTree>
    <p:extLst>
      <p:ext uri="{BB962C8B-B14F-4D97-AF65-F5344CB8AC3E}">
        <p14:creationId xmlns:p14="http://schemas.microsoft.com/office/powerpoint/2010/main" val="3310813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Visuel et texte">
    <p:spTree>
      <p:nvGrpSpPr>
        <p:cNvPr id="1" name=""/>
        <p:cNvGrpSpPr/>
        <p:nvPr/>
      </p:nvGrpSpPr>
      <p:grpSpPr>
        <a:xfrm>
          <a:off x="0" y="0"/>
          <a:ext cx="0" cy="0"/>
          <a:chOff x="0" y="0"/>
          <a:chExt cx="0" cy="0"/>
        </a:xfrm>
      </p:grpSpPr>
      <p:sp>
        <p:nvSpPr>
          <p:cNvPr id="11" name="Rectangle 10"/>
          <p:cNvSpPr/>
          <p:nvPr userDrawn="1"/>
        </p:nvSpPr>
        <p:spPr>
          <a:xfrm>
            <a:off x="0" y="0"/>
            <a:ext cx="9144000" cy="594000"/>
          </a:xfrm>
          <a:prstGeom prst="rect">
            <a:avLst/>
          </a:prstGeom>
          <a:solidFill>
            <a:srgbClr val="E6142D"/>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fr-FR" dirty="0"/>
          </a:p>
        </p:txBody>
      </p:sp>
      <p:sp>
        <p:nvSpPr>
          <p:cNvPr id="9" name="Espace réservé du pied de page 4"/>
          <p:cNvSpPr>
            <a:spLocks noGrp="1"/>
          </p:cNvSpPr>
          <p:nvPr>
            <p:ph type="ftr" sz="quarter" idx="11"/>
          </p:nvPr>
        </p:nvSpPr>
        <p:spPr>
          <a:xfrm>
            <a:off x="3124200" y="4785996"/>
            <a:ext cx="2895600" cy="273844"/>
          </a:xfrm>
        </p:spPr>
        <p:txBody>
          <a:bodyPr/>
          <a:lstStyle/>
          <a:p>
            <a:endParaRPr lang="fr-FR"/>
          </a:p>
        </p:txBody>
      </p:sp>
      <p:sp>
        <p:nvSpPr>
          <p:cNvPr id="10" name="Espace réservé du numéro de diapositive 5"/>
          <p:cNvSpPr>
            <a:spLocks noGrp="1"/>
          </p:cNvSpPr>
          <p:nvPr>
            <p:ph type="sldNum" sz="quarter" idx="12"/>
          </p:nvPr>
        </p:nvSpPr>
        <p:spPr>
          <a:xfrm>
            <a:off x="6645702" y="4785996"/>
            <a:ext cx="2133600" cy="273844"/>
          </a:xfrm>
        </p:spPr>
        <p:txBody>
          <a:bodyPr/>
          <a:lstStyle>
            <a:lvl1pPr>
              <a:defRPr sz="1000">
                <a:latin typeface="Arial" pitchFamily="34" charset="0"/>
                <a:cs typeface="Arial" pitchFamily="34" charset="0"/>
              </a:defRPr>
            </a:lvl1pPr>
          </a:lstStyle>
          <a:p>
            <a:fld id="{5F994224-BB2D-4967-A46A-C39E0F5B812A}" type="slidenum">
              <a:rPr lang="fr-FR" smtClean="0"/>
              <a:pPr/>
              <a:t>‹N°›</a:t>
            </a:fld>
            <a:endParaRPr lang="fr-FR" dirty="0"/>
          </a:p>
        </p:txBody>
      </p:sp>
      <p:sp>
        <p:nvSpPr>
          <p:cNvPr id="17" name="Espace réservé du texte 14"/>
          <p:cNvSpPr>
            <a:spLocks noGrp="1"/>
          </p:cNvSpPr>
          <p:nvPr>
            <p:ph type="body" sz="quarter" idx="15" hasCustomPrompt="1"/>
          </p:nvPr>
        </p:nvSpPr>
        <p:spPr>
          <a:xfrm>
            <a:off x="2110770" y="115857"/>
            <a:ext cx="6732240" cy="241127"/>
          </a:xfrm>
        </p:spPr>
        <p:txBody>
          <a:bodyPr>
            <a:noAutofit/>
          </a:bodyPr>
          <a:lstStyle>
            <a:lvl1pPr marL="0" indent="0" algn="r">
              <a:buFontTx/>
              <a:buNone/>
              <a:defRPr sz="1500" cap="all" baseline="0">
                <a:solidFill>
                  <a:schemeClr val="bg1"/>
                </a:solidFill>
                <a:latin typeface="Arial" pitchFamily="34" charset="0"/>
                <a:cs typeface="Arial" pitchFamily="34" charset="0"/>
              </a:defRPr>
            </a:lvl1pPr>
            <a:lvl2pPr marL="457200" indent="0" algn="r">
              <a:buFontTx/>
              <a:buNone/>
              <a:defRPr sz="1400" cap="all" baseline="0">
                <a:solidFill>
                  <a:schemeClr val="bg1"/>
                </a:solidFill>
                <a:latin typeface="Arial" pitchFamily="34" charset="0"/>
                <a:cs typeface="Arial" pitchFamily="34" charset="0"/>
              </a:defRPr>
            </a:lvl2pPr>
            <a:lvl3pPr marL="914400" indent="0" algn="r">
              <a:buFontTx/>
              <a:buNone/>
              <a:defRPr sz="1200" cap="all" baseline="0">
                <a:solidFill>
                  <a:schemeClr val="bg1"/>
                </a:solidFill>
                <a:latin typeface="Arial" pitchFamily="34" charset="0"/>
                <a:cs typeface="Arial" pitchFamily="34" charset="0"/>
              </a:defRPr>
            </a:lvl3pPr>
            <a:lvl4pPr marL="1371600" indent="0" algn="r">
              <a:buFontTx/>
              <a:buNone/>
              <a:defRPr sz="1100" cap="all" baseline="0">
                <a:solidFill>
                  <a:schemeClr val="bg1"/>
                </a:solidFill>
                <a:latin typeface="Arial" pitchFamily="34" charset="0"/>
                <a:cs typeface="Arial" pitchFamily="34" charset="0"/>
              </a:defRPr>
            </a:lvl4pPr>
            <a:lvl5pPr marL="1828800" indent="0" algn="r">
              <a:buFontTx/>
              <a:buNone/>
              <a:defRPr sz="1100" cap="all" baseline="0">
                <a:solidFill>
                  <a:schemeClr val="bg1"/>
                </a:solidFill>
                <a:latin typeface="Arial" pitchFamily="34" charset="0"/>
                <a:cs typeface="Arial" pitchFamily="34" charset="0"/>
              </a:defRPr>
            </a:lvl5pPr>
          </a:lstStyle>
          <a:p>
            <a:pPr lvl="0"/>
            <a:r>
              <a:rPr lang="fr-FR" dirty="0"/>
              <a:t>Titre de la présentation</a:t>
            </a:r>
          </a:p>
        </p:txBody>
      </p:sp>
      <p:sp>
        <p:nvSpPr>
          <p:cNvPr id="19" name="Espace réservé du texte 14"/>
          <p:cNvSpPr>
            <a:spLocks noGrp="1"/>
          </p:cNvSpPr>
          <p:nvPr>
            <p:ph type="body" sz="quarter" idx="16" hasCustomPrompt="1"/>
          </p:nvPr>
        </p:nvSpPr>
        <p:spPr>
          <a:xfrm>
            <a:off x="2110770" y="316324"/>
            <a:ext cx="6732240" cy="183334"/>
          </a:xfrm>
        </p:spPr>
        <p:txBody>
          <a:bodyPr>
            <a:noAutofit/>
          </a:bodyPr>
          <a:lstStyle>
            <a:lvl1pPr marL="0" indent="0" algn="r">
              <a:buFontTx/>
              <a:buNone/>
              <a:defRPr sz="1000" b="1" cap="none" baseline="0">
                <a:solidFill>
                  <a:schemeClr val="bg1"/>
                </a:solidFill>
                <a:latin typeface="Arial" pitchFamily="34" charset="0"/>
                <a:cs typeface="Arial" pitchFamily="34" charset="0"/>
              </a:defRPr>
            </a:lvl1pPr>
            <a:lvl2pPr marL="457200" indent="0" algn="r">
              <a:buFontTx/>
              <a:buNone/>
              <a:defRPr sz="1400" cap="all" baseline="0">
                <a:solidFill>
                  <a:schemeClr val="bg1"/>
                </a:solidFill>
                <a:latin typeface="Arial" pitchFamily="34" charset="0"/>
                <a:cs typeface="Arial" pitchFamily="34" charset="0"/>
              </a:defRPr>
            </a:lvl2pPr>
            <a:lvl3pPr marL="914400" indent="0" algn="r">
              <a:buFontTx/>
              <a:buNone/>
              <a:defRPr sz="1200" cap="all" baseline="0">
                <a:solidFill>
                  <a:schemeClr val="bg1"/>
                </a:solidFill>
                <a:latin typeface="Arial" pitchFamily="34" charset="0"/>
                <a:cs typeface="Arial" pitchFamily="34" charset="0"/>
              </a:defRPr>
            </a:lvl3pPr>
            <a:lvl4pPr marL="1371600" indent="0" algn="r">
              <a:buFontTx/>
              <a:buNone/>
              <a:defRPr sz="1100" cap="all" baseline="0">
                <a:solidFill>
                  <a:schemeClr val="bg1"/>
                </a:solidFill>
                <a:latin typeface="Arial" pitchFamily="34" charset="0"/>
                <a:cs typeface="Arial" pitchFamily="34" charset="0"/>
              </a:defRPr>
            </a:lvl4pPr>
            <a:lvl5pPr marL="1828800" indent="0" algn="r">
              <a:buFontTx/>
              <a:buNone/>
              <a:defRPr sz="1100" cap="all" baseline="0">
                <a:solidFill>
                  <a:schemeClr val="bg1"/>
                </a:solidFill>
                <a:latin typeface="Arial" pitchFamily="34" charset="0"/>
                <a:cs typeface="Arial" pitchFamily="34" charset="0"/>
              </a:defRPr>
            </a:lvl5pPr>
          </a:lstStyle>
          <a:p>
            <a:pPr lvl="0"/>
            <a:r>
              <a:rPr lang="fr-FR" dirty="0"/>
              <a:t>Sous titre de la présentation</a:t>
            </a:r>
          </a:p>
        </p:txBody>
      </p:sp>
      <p:sp>
        <p:nvSpPr>
          <p:cNvPr id="22" name="Espace réservé de la date 3"/>
          <p:cNvSpPr>
            <a:spLocks noGrp="1"/>
          </p:cNvSpPr>
          <p:nvPr>
            <p:ph type="dt" sz="half" idx="10"/>
          </p:nvPr>
        </p:nvSpPr>
        <p:spPr>
          <a:xfrm>
            <a:off x="251520" y="4778376"/>
            <a:ext cx="2133600" cy="273844"/>
          </a:xfrm>
        </p:spPr>
        <p:txBody>
          <a:bodyPr/>
          <a:lstStyle>
            <a:lvl1pPr>
              <a:defRPr sz="1000">
                <a:latin typeface="Arial" pitchFamily="34" charset="0"/>
                <a:cs typeface="Arial" pitchFamily="34" charset="0"/>
              </a:defRPr>
            </a:lvl1pPr>
          </a:lstStyle>
          <a:p>
            <a:fld id="{97D6CC3A-538B-450C-8B91-5C43C0614404}" type="datetime1">
              <a:rPr lang="fr-FR" smtClean="0"/>
              <a:t>07/01/2025</a:t>
            </a:fld>
            <a:endParaRPr lang="fr-FR" dirty="0"/>
          </a:p>
        </p:txBody>
      </p:sp>
      <p:sp>
        <p:nvSpPr>
          <p:cNvPr id="12" name="Espace réservé du contenu 11"/>
          <p:cNvSpPr>
            <a:spLocks noGrp="1"/>
          </p:cNvSpPr>
          <p:nvPr>
            <p:ph sz="quarter" idx="14"/>
          </p:nvPr>
        </p:nvSpPr>
        <p:spPr>
          <a:xfrm>
            <a:off x="0" y="842962"/>
            <a:ext cx="4503420" cy="3673475"/>
          </a:xfrm>
        </p:spPr>
        <p:txBody>
          <a:bodyPr/>
          <a:lstStyle>
            <a:lvl1pPr marL="0" indent="0">
              <a:lnSpc>
                <a:spcPct val="110000"/>
              </a:lnSpc>
              <a:spcBef>
                <a:spcPts val="1800"/>
              </a:spcBef>
              <a:spcAft>
                <a:spcPts val="600"/>
              </a:spcAft>
              <a:buNone/>
              <a:defRPr lang="fr-FR" sz="2000" kern="1200" cap="none" baseline="0" dirty="0" smtClean="0">
                <a:solidFill>
                  <a:schemeClr val="tx1"/>
                </a:solidFill>
                <a:latin typeface="Arial" pitchFamily="34" charset="0"/>
                <a:ea typeface="+mn-ea"/>
                <a:cs typeface="Arial" pitchFamily="34" charset="0"/>
              </a:defRPr>
            </a:lvl1pPr>
            <a:lvl2pPr marL="182563" indent="-182563">
              <a:lnSpc>
                <a:spcPct val="110000"/>
              </a:lnSpc>
              <a:spcBef>
                <a:spcPts val="600"/>
              </a:spcBef>
              <a:spcAft>
                <a:spcPts val="600"/>
              </a:spcAft>
              <a:buFont typeface="Arial" pitchFamily="34" charset="0"/>
              <a:buChar char="•"/>
              <a:tabLst>
                <a:tab pos="182563" algn="l"/>
              </a:tabLst>
              <a:defRPr sz="1600" b="1">
                <a:latin typeface="Arial" pitchFamily="34" charset="0"/>
                <a:cs typeface="Arial" pitchFamily="34" charset="0"/>
              </a:defRPr>
            </a:lvl2pPr>
            <a:lvl3pPr marL="182563" indent="0">
              <a:lnSpc>
                <a:spcPct val="110000"/>
              </a:lnSpc>
              <a:spcBef>
                <a:spcPts val="0"/>
              </a:spcBef>
              <a:buNone/>
              <a:defRPr sz="1400"/>
            </a:lvl3pPr>
          </a:lstStyle>
          <a:p>
            <a:pPr lvl="0"/>
            <a:endParaRPr lang="fr-FR" dirty="0"/>
          </a:p>
        </p:txBody>
      </p:sp>
      <p:sp>
        <p:nvSpPr>
          <p:cNvPr id="13" name="Espace réservé du contenu 11"/>
          <p:cNvSpPr>
            <a:spLocks noGrp="1"/>
          </p:cNvSpPr>
          <p:nvPr>
            <p:ph sz="quarter" idx="17"/>
          </p:nvPr>
        </p:nvSpPr>
        <p:spPr>
          <a:xfrm>
            <a:off x="5004048" y="1203598"/>
            <a:ext cx="3728472" cy="2952328"/>
          </a:xfrm>
        </p:spPr>
        <p:txBody>
          <a:bodyPr anchor="ctr"/>
          <a:lstStyle>
            <a:lvl1pPr marL="0" indent="0">
              <a:lnSpc>
                <a:spcPct val="110000"/>
              </a:lnSpc>
              <a:spcBef>
                <a:spcPts val="0"/>
              </a:spcBef>
              <a:spcAft>
                <a:spcPts val="0"/>
              </a:spcAft>
              <a:buNone/>
              <a:defRPr lang="fr-FR" sz="2000" b="1" kern="1200" cap="none" baseline="0" dirty="0" smtClean="0">
                <a:solidFill>
                  <a:schemeClr val="tx1"/>
                </a:solidFill>
                <a:latin typeface="Arial" pitchFamily="34" charset="0"/>
                <a:ea typeface="+mn-ea"/>
                <a:cs typeface="Arial" pitchFamily="34" charset="0"/>
              </a:defRPr>
            </a:lvl1pPr>
            <a:lvl2pPr marL="182563" indent="-182563">
              <a:lnSpc>
                <a:spcPct val="110000"/>
              </a:lnSpc>
              <a:spcBef>
                <a:spcPts val="0"/>
              </a:spcBef>
              <a:spcAft>
                <a:spcPts val="0"/>
              </a:spcAft>
              <a:buFont typeface="Arial" pitchFamily="34" charset="0"/>
              <a:buChar char="•"/>
              <a:tabLst>
                <a:tab pos="182563" algn="l"/>
              </a:tabLst>
              <a:defRPr sz="1800" b="0">
                <a:latin typeface="Arial" pitchFamily="34" charset="0"/>
                <a:cs typeface="Arial" pitchFamily="34" charset="0"/>
              </a:defRPr>
            </a:lvl2pPr>
            <a:lvl3pPr marL="182563" indent="0">
              <a:lnSpc>
                <a:spcPct val="110000"/>
              </a:lnSpc>
              <a:spcBef>
                <a:spcPts val="0"/>
              </a:spcBef>
              <a:buNone/>
              <a:defRPr sz="1400"/>
            </a:lvl3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3722784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exte et visuel">
    <p:spTree>
      <p:nvGrpSpPr>
        <p:cNvPr id="1" name=""/>
        <p:cNvGrpSpPr/>
        <p:nvPr/>
      </p:nvGrpSpPr>
      <p:grpSpPr>
        <a:xfrm>
          <a:off x="0" y="0"/>
          <a:ext cx="0" cy="0"/>
          <a:chOff x="0" y="0"/>
          <a:chExt cx="0" cy="0"/>
        </a:xfrm>
      </p:grpSpPr>
      <p:sp>
        <p:nvSpPr>
          <p:cNvPr id="11" name="Rectangle 10"/>
          <p:cNvSpPr/>
          <p:nvPr userDrawn="1"/>
        </p:nvSpPr>
        <p:spPr>
          <a:xfrm>
            <a:off x="0" y="0"/>
            <a:ext cx="9144000" cy="594000"/>
          </a:xfrm>
          <a:prstGeom prst="rect">
            <a:avLst/>
          </a:prstGeom>
          <a:solidFill>
            <a:srgbClr val="E6142D"/>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fr-FR" dirty="0"/>
          </a:p>
        </p:txBody>
      </p:sp>
      <p:sp>
        <p:nvSpPr>
          <p:cNvPr id="9" name="Espace réservé du pied de page 4"/>
          <p:cNvSpPr>
            <a:spLocks noGrp="1"/>
          </p:cNvSpPr>
          <p:nvPr>
            <p:ph type="ftr" sz="quarter" idx="11"/>
          </p:nvPr>
        </p:nvSpPr>
        <p:spPr>
          <a:xfrm>
            <a:off x="3124200" y="4785996"/>
            <a:ext cx="2895600" cy="273844"/>
          </a:xfrm>
        </p:spPr>
        <p:txBody>
          <a:bodyPr/>
          <a:lstStyle/>
          <a:p>
            <a:endParaRPr lang="fr-FR"/>
          </a:p>
        </p:txBody>
      </p:sp>
      <p:sp>
        <p:nvSpPr>
          <p:cNvPr id="10" name="Espace réservé du numéro de diapositive 5"/>
          <p:cNvSpPr>
            <a:spLocks noGrp="1"/>
          </p:cNvSpPr>
          <p:nvPr>
            <p:ph type="sldNum" sz="quarter" idx="12"/>
          </p:nvPr>
        </p:nvSpPr>
        <p:spPr>
          <a:xfrm>
            <a:off x="6645702" y="4785996"/>
            <a:ext cx="2133600" cy="273844"/>
          </a:xfrm>
        </p:spPr>
        <p:txBody>
          <a:bodyPr/>
          <a:lstStyle>
            <a:lvl1pPr>
              <a:defRPr sz="1000">
                <a:latin typeface="Arial" pitchFamily="34" charset="0"/>
                <a:cs typeface="Arial" pitchFamily="34" charset="0"/>
              </a:defRPr>
            </a:lvl1pPr>
          </a:lstStyle>
          <a:p>
            <a:fld id="{5F994224-BB2D-4967-A46A-C39E0F5B812A}" type="slidenum">
              <a:rPr lang="fr-FR" smtClean="0"/>
              <a:pPr/>
              <a:t>‹N°›</a:t>
            </a:fld>
            <a:endParaRPr lang="fr-FR" dirty="0"/>
          </a:p>
        </p:txBody>
      </p:sp>
      <p:sp>
        <p:nvSpPr>
          <p:cNvPr id="17" name="Espace réservé du texte 14"/>
          <p:cNvSpPr>
            <a:spLocks noGrp="1"/>
          </p:cNvSpPr>
          <p:nvPr>
            <p:ph type="body" sz="quarter" idx="15" hasCustomPrompt="1"/>
          </p:nvPr>
        </p:nvSpPr>
        <p:spPr>
          <a:xfrm>
            <a:off x="2110770" y="115857"/>
            <a:ext cx="6732240" cy="241127"/>
          </a:xfrm>
        </p:spPr>
        <p:txBody>
          <a:bodyPr>
            <a:noAutofit/>
          </a:bodyPr>
          <a:lstStyle>
            <a:lvl1pPr marL="0" indent="0" algn="r">
              <a:buFontTx/>
              <a:buNone/>
              <a:defRPr sz="1500" cap="all" baseline="0">
                <a:solidFill>
                  <a:schemeClr val="bg1"/>
                </a:solidFill>
                <a:latin typeface="Arial" pitchFamily="34" charset="0"/>
                <a:cs typeface="Arial" pitchFamily="34" charset="0"/>
              </a:defRPr>
            </a:lvl1pPr>
            <a:lvl2pPr marL="457200" indent="0" algn="r">
              <a:buFontTx/>
              <a:buNone/>
              <a:defRPr sz="1400" cap="all" baseline="0">
                <a:solidFill>
                  <a:schemeClr val="bg1"/>
                </a:solidFill>
                <a:latin typeface="Arial" pitchFamily="34" charset="0"/>
                <a:cs typeface="Arial" pitchFamily="34" charset="0"/>
              </a:defRPr>
            </a:lvl2pPr>
            <a:lvl3pPr marL="914400" indent="0" algn="r">
              <a:buFontTx/>
              <a:buNone/>
              <a:defRPr sz="1200" cap="all" baseline="0">
                <a:solidFill>
                  <a:schemeClr val="bg1"/>
                </a:solidFill>
                <a:latin typeface="Arial" pitchFamily="34" charset="0"/>
                <a:cs typeface="Arial" pitchFamily="34" charset="0"/>
              </a:defRPr>
            </a:lvl3pPr>
            <a:lvl4pPr marL="1371600" indent="0" algn="r">
              <a:buFontTx/>
              <a:buNone/>
              <a:defRPr sz="1100" cap="all" baseline="0">
                <a:solidFill>
                  <a:schemeClr val="bg1"/>
                </a:solidFill>
                <a:latin typeface="Arial" pitchFamily="34" charset="0"/>
                <a:cs typeface="Arial" pitchFamily="34" charset="0"/>
              </a:defRPr>
            </a:lvl4pPr>
            <a:lvl5pPr marL="1828800" indent="0" algn="r">
              <a:buFontTx/>
              <a:buNone/>
              <a:defRPr sz="1100" cap="all" baseline="0">
                <a:solidFill>
                  <a:schemeClr val="bg1"/>
                </a:solidFill>
                <a:latin typeface="Arial" pitchFamily="34" charset="0"/>
                <a:cs typeface="Arial" pitchFamily="34" charset="0"/>
              </a:defRPr>
            </a:lvl5pPr>
          </a:lstStyle>
          <a:p>
            <a:pPr lvl="0"/>
            <a:r>
              <a:rPr lang="fr-FR" dirty="0"/>
              <a:t>Titre de la présentation</a:t>
            </a:r>
          </a:p>
        </p:txBody>
      </p:sp>
      <p:sp>
        <p:nvSpPr>
          <p:cNvPr id="19" name="Espace réservé du texte 14"/>
          <p:cNvSpPr>
            <a:spLocks noGrp="1"/>
          </p:cNvSpPr>
          <p:nvPr>
            <p:ph type="body" sz="quarter" idx="16" hasCustomPrompt="1"/>
          </p:nvPr>
        </p:nvSpPr>
        <p:spPr>
          <a:xfrm>
            <a:off x="2110770" y="316324"/>
            <a:ext cx="6732240" cy="183334"/>
          </a:xfrm>
        </p:spPr>
        <p:txBody>
          <a:bodyPr>
            <a:noAutofit/>
          </a:bodyPr>
          <a:lstStyle>
            <a:lvl1pPr marL="0" indent="0" algn="r">
              <a:buFontTx/>
              <a:buNone/>
              <a:defRPr sz="1000" b="1" cap="none" baseline="0">
                <a:solidFill>
                  <a:schemeClr val="bg1"/>
                </a:solidFill>
                <a:latin typeface="Arial" pitchFamily="34" charset="0"/>
                <a:cs typeface="Arial" pitchFamily="34" charset="0"/>
              </a:defRPr>
            </a:lvl1pPr>
            <a:lvl2pPr marL="457200" indent="0" algn="r">
              <a:buFontTx/>
              <a:buNone/>
              <a:defRPr sz="1400" cap="all" baseline="0">
                <a:solidFill>
                  <a:schemeClr val="bg1"/>
                </a:solidFill>
                <a:latin typeface="Arial" pitchFamily="34" charset="0"/>
                <a:cs typeface="Arial" pitchFamily="34" charset="0"/>
              </a:defRPr>
            </a:lvl2pPr>
            <a:lvl3pPr marL="914400" indent="0" algn="r">
              <a:buFontTx/>
              <a:buNone/>
              <a:defRPr sz="1200" cap="all" baseline="0">
                <a:solidFill>
                  <a:schemeClr val="bg1"/>
                </a:solidFill>
                <a:latin typeface="Arial" pitchFamily="34" charset="0"/>
                <a:cs typeface="Arial" pitchFamily="34" charset="0"/>
              </a:defRPr>
            </a:lvl3pPr>
            <a:lvl4pPr marL="1371600" indent="0" algn="r">
              <a:buFontTx/>
              <a:buNone/>
              <a:defRPr sz="1100" cap="all" baseline="0">
                <a:solidFill>
                  <a:schemeClr val="bg1"/>
                </a:solidFill>
                <a:latin typeface="Arial" pitchFamily="34" charset="0"/>
                <a:cs typeface="Arial" pitchFamily="34" charset="0"/>
              </a:defRPr>
            </a:lvl4pPr>
            <a:lvl5pPr marL="1828800" indent="0" algn="r">
              <a:buFontTx/>
              <a:buNone/>
              <a:defRPr sz="1100" cap="all" baseline="0">
                <a:solidFill>
                  <a:schemeClr val="bg1"/>
                </a:solidFill>
                <a:latin typeface="Arial" pitchFamily="34" charset="0"/>
                <a:cs typeface="Arial" pitchFamily="34" charset="0"/>
              </a:defRPr>
            </a:lvl5pPr>
          </a:lstStyle>
          <a:p>
            <a:pPr lvl="0"/>
            <a:r>
              <a:rPr lang="fr-FR" dirty="0"/>
              <a:t>Sous titre de la présentation</a:t>
            </a:r>
          </a:p>
        </p:txBody>
      </p:sp>
      <p:sp>
        <p:nvSpPr>
          <p:cNvPr id="22" name="Espace réservé de la date 3"/>
          <p:cNvSpPr>
            <a:spLocks noGrp="1"/>
          </p:cNvSpPr>
          <p:nvPr>
            <p:ph type="dt" sz="half" idx="10"/>
          </p:nvPr>
        </p:nvSpPr>
        <p:spPr>
          <a:xfrm>
            <a:off x="251520" y="4778376"/>
            <a:ext cx="2133600" cy="273844"/>
          </a:xfrm>
        </p:spPr>
        <p:txBody>
          <a:bodyPr/>
          <a:lstStyle>
            <a:lvl1pPr>
              <a:defRPr sz="1000">
                <a:latin typeface="Arial" pitchFamily="34" charset="0"/>
                <a:cs typeface="Arial" pitchFamily="34" charset="0"/>
              </a:defRPr>
            </a:lvl1pPr>
          </a:lstStyle>
          <a:p>
            <a:fld id="{97D6CC3A-538B-450C-8B91-5C43C0614404}" type="datetime1">
              <a:rPr lang="fr-FR" smtClean="0"/>
              <a:t>07/01/2025</a:t>
            </a:fld>
            <a:endParaRPr lang="fr-FR" dirty="0"/>
          </a:p>
        </p:txBody>
      </p:sp>
      <p:sp>
        <p:nvSpPr>
          <p:cNvPr id="12" name="Espace réservé du contenu 11"/>
          <p:cNvSpPr>
            <a:spLocks noGrp="1"/>
          </p:cNvSpPr>
          <p:nvPr>
            <p:ph sz="quarter" idx="17"/>
          </p:nvPr>
        </p:nvSpPr>
        <p:spPr>
          <a:xfrm>
            <a:off x="395536" y="1203598"/>
            <a:ext cx="3728472" cy="2952328"/>
          </a:xfrm>
        </p:spPr>
        <p:txBody>
          <a:bodyPr anchor="ctr"/>
          <a:lstStyle>
            <a:lvl1pPr marL="0" indent="0">
              <a:lnSpc>
                <a:spcPct val="110000"/>
              </a:lnSpc>
              <a:spcBef>
                <a:spcPts val="0"/>
              </a:spcBef>
              <a:spcAft>
                <a:spcPts val="0"/>
              </a:spcAft>
              <a:buNone/>
              <a:defRPr lang="fr-FR" sz="2000" b="1" kern="1200" cap="none" baseline="0" dirty="0" smtClean="0">
                <a:solidFill>
                  <a:schemeClr val="tx1"/>
                </a:solidFill>
                <a:latin typeface="Arial" pitchFamily="34" charset="0"/>
                <a:ea typeface="+mn-ea"/>
                <a:cs typeface="Arial" pitchFamily="34" charset="0"/>
              </a:defRPr>
            </a:lvl1pPr>
            <a:lvl2pPr marL="182563" indent="-182563">
              <a:lnSpc>
                <a:spcPct val="110000"/>
              </a:lnSpc>
              <a:spcBef>
                <a:spcPts val="0"/>
              </a:spcBef>
              <a:spcAft>
                <a:spcPts val="0"/>
              </a:spcAft>
              <a:buFont typeface="Arial" pitchFamily="34" charset="0"/>
              <a:buChar char="•"/>
              <a:tabLst>
                <a:tab pos="182563" algn="l"/>
              </a:tabLst>
              <a:defRPr sz="1800" b="0">
                <a:latin typeface="Arial" pitchFamily="34" charset="0"/>
                <a:cs typeface="Arial" pitchFamily="34" charset="0"/>
              </a:defRPr>
            </a:lvl2pPr>
            <a:lvl3pPr marL="182563" indent="0">
              <a:lnSpc>
                <a:spcPct val="110000"/>
              </a:lnSpc>
              <a:spcBef>
                <a:spcPts val="0"/>
              </a:spcBef>
              <a:buNone/>
              <a:defRPr sz="1400"/>
            </a:lvl3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3" name="Espace réservé du contenu 11"/>
          <p:cNvSpPr>
            <a:spLocks noGrp="1"/>
          </p:cNvSpPr>
          <p:nvPr>
            <p:ph sz="quarter" idx="18"/>
          </p:nvPr>
        </p:nvSpPr>
        <p:spPr>
          <a:xfrm>
            <a:off x="4572000" y="842962"/>
            <a:ext cx="4572000" cy="3673475"/>
          </a:xfrm>
        </p:spPr>
        <p:txBody>
          <a:bodyPr/>
          <a:lstStyle>
            <a:lvl1pPr marL="0" indent="0">
              <a:lnSpc>
                <a:spcPct val="110000"/>
              </a:lnSpc>
              <a:spcBef>
                <a:spcPts val="1800"/>
              </a:spcBef>
              <a:spcAft>
                <a:spcPts val="600"/>
              </a:spcAft>
              <a:buNone/>
              <a:defRPr lang="fr-FR" sz="2000" kern="1200" cap="none" baseline="0" dirty="0" smtClean="0">
                <a:solidFill>
                  <a:schemeClr val="tx1"/>
                </a:solidFill>
                <a:latin typeface="Arial" pitchFamily="34" charset="0"/>
                <a:ea typeface="+mn-ea"/>
                <a:cs typeface="Arial" pitchFamily="34" charset="0"/>
              </a:defRPr>
            </a:lvl1pPr>
            <a:lvl2pPr marL="182563" indent="-182563">
              <a:lnSpc>
                <a:spcPct val="110000"/>
              </a:lnSpc>
              <a:spcBef>
                <a:spcPts val="600"/>
              </a:spcBef>
              <a:spcAft>
                <a:spcPts val="600"/>
              </a:spcAft>
              <a:buFont typeface="Arial" pitchFamily="34" charset="0"/>
              <a:buChar char="•"/>
              <a:tabLst>
                <a:tab pos="182563" algn="l"/>
              </a:tabLst>
              <a:defRPr sz="1600" b="1">
                <a:latin typeface="Arial" pitchFamily="34" charset="0"/>
                <a:cs typeface="Arial" pitchFamily="34" charset="0"/>
              </a:defRPr>
            </a:lvl2pPr>
            <a:lvl3pPr marL="182563" indent="0">
              <a:lnSpc>
                <a:spcPct val="110000"/>
              </a:lnSpc>
              <a:spcBef>
                <a:spcPts val="0"/>
              </a:spcBef>
              <a:buNone/>
              <a:defRPr sz="1400"/>
            </a:lvl3pPr>
          </a:lstStyle>
          <a:p>
            <a:pPr lvl="0"/>
            <a:endParaRPr lang="fr-FR" dirty="0"/>
          </a:p>
        </p:txBody>
      </p:sp>
    </p:spTree>
    <p:extLst>
      <p:ext uri="{BB962C8B-B14F-4D97-AF65-F5344CB8AC3E}">
        <p14:creationId xmlns:p14="http://schemas.microsoft.com/office/powerpoint/2010/main" val="4266801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1_Vide">
    <p:spTree>
      <p:nvGrpSpPr>
        <p:cNvPr id="1" name=""/>
        <p:cNvGrpSpPr/>
        <p:nvPr/>
      </p:nvGrpSpPr>
      <p:grpSpPr>
        <a:xfrm>
          <a:off x="0" y="0"/>
          <a:ext cx="0" cy="0"/>
          <a:chOff x="0" y="0"/>
          <a:chExt cx="0" cy="0"/>
        </a:xfrm>
      </p:grpSpPr>
      <p:sp>
        <p:nvSpPr>
          <p:cNvPr id="6" name="Espace réservé du pied de page 4"/>
          <p:cNvSpPr>
            <a:spLocks noGrp="1"/>
          </p:cNvSpPr>
          <p:nvPr>
            <p:ph type="ftr" sz="quarter" idx="11"/>
          </p:nvPr>
        </p:nvSpPr>
        <p:spPr>
          <a:xfrm>
            <a:off x="3124200" y="4785996"/>
            <a:ext cx="2895600" cy="273844"/>
          </a:xfrm>
        </p:spPr>
        <p:txBody>
          <a:bodyPr/>
          <a:lstStyle/>
          <a:p>
            <a:endParaRPr lang="fr-FR"/>
          </a:p>
        </p:txBody>
      </p:sp>
      <p:sp>
        <p:nvSpPr>
          <p:cNvPr id="7" name="Espace réservé du numéro de diapositive 5"/>
          <p:cNvSpPr>
            <a:spLocks noGrp="1"/>
          </p:cNvSpPr>
          <p:nvPr>
            <p:ph type="sldNum" sz="quarter" idx="12"/>
          </p:nvPr>
        </p:nvSpPr>
        <p:spPr>
          <a:xfrm>
            <a:off x="6645702" y="4785996"/>
            <a:ext cx="2133600" cy="273844"/>
          </a:xfrm>
        </p:spPr>
        <p:txBody>
          <a:bodyPr/>
          <a:lstStyle>
            <a:lvl1pPr>
              <a:defRPr sz="1000">
                <a:latin typeface="Arial" pitchFamily="34" charset="0"/>
                <a:cs typeface="Arial" pitchFamily="34" charset="0"/>
              </a:defRPr>
            </a:lvl1pPr>
          </a:lstStyle>
          <a:p>
            <a:fld id="{5F994224-BB2D-4967-A46A-C39E0F5B812A}" type="slidenum">
              <a:rPr lang="fr-FR" smtClean="0"/>
              <a:pPr/>
              <a:t>‹N°›</a:t>
            </a:fld>
            <a:endParaRPr lang="fr-FR" dirty="0"/>
          </a:p>
        </p:txBody>
      </p:sp>
      <p:sp>
        <p:nvSpPr>
          <p:cNvPr id="8" name="Espace réservé de la date 3"/>
          <p:cNvSpPr>
            <a:spLocks noGrp="1"/>
          </p:cNvSpPr>
          <p:nvPr>
            <p:ph type="dt" sz="half" idx="10"/>
          </p:nvPr>
        </p:nvSpPr>
        <p:spPr>
          <a:xfrm>
            <a:off x="251520" y="4778376"/>
            <a:ext cx="2133600" cy="273844"/>
          </a:xfrm>
        </p:spPr>
        <p:txBody>
          <a:bodyPr/>
          <a:lstStyle>
            <a:lvl1pPr>
              <a:defRPr sz="1000">
                <a:latin typeface="Arial" pitchFamily="34" charset="0"/>
                <a:cs typeface="Arial" pitchFamily="34" charset="0"/>
              </a:defRPr>
            </a:lvl1pPr>
          </a:lstStyle>
          <a:p>
            <a:fld id="{97D6CC3A-538B-450C-8B91-5C43C0614404}" type="datetime1">
              <a:rPr lang="fr-FR" smtClean="0"/>
              <a:t>07/01/2025</a:t>
            </a:fld>
            <a:endParaRPr lang="fr-FR" dirty="0"/>
          </a:p>
        </p:txBody>
      </p:sp>
    </p:spTree>
    <p:extLst>
      <p:ext uri="{BB962C8B-B14F-4D97-AF65-F5344CB8AC3E}">
        <p14:creationId xmlns:p14="http://schemas.microsoft.com/office/powerpoint/2010/main" val="2222071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Page de fin">
    <p:spTree>
      <p:nvGrpSpPr>
        <p:cNvPr id="1" name=""/>
        <p:cNvGrpSpPr/>
        <p:nvPr/>
      </p:nvGrpSpPr>
      <p:grpSpPr>
        <a:xfrm>
          <a:off x="0" y="0"/>
          <a:ext cx="0" cy="0"/>
          <a:chOff x="0" y="0"/>
          <a:chExt cx="0" cy="0"/>
        </a:xfrm>
      </p:grpSpPr>
      <p:sp>
        <p:nvSpPr>
          <p:cNvPr id="9" name="Titre 1"/>
          <p:cNvSpPr>
            <a:spLocks noGrp="1"/>
          </p:cNvSpPr>
          <p:nvPr>
            <p:ph type="ctrTitle"/>
          </p:nvPr>
        </p:nvSpPr>
        <p:spPr>
          <a:xfrm>
            <a:off x="360026" y="3435846"/>
            <a:ext cx="4211974" cy="587317"/>
          </a:xfrm>
        </p:spPr>
        <p:txBody>
          <a:bodyPr lIns="0" bIns="0" anchor="b">
            <a:noAutofit/>
          </a:bodyPr>
          <a:lstStyle>
            <a:lvl1pPr algn="l">
              <a:defRPr lang="fr-FR" sz="2000" b="1" kern="1200" cap="all" dirty="0">
                <a:solidFill>
                  <a:srgbClr val="E6142D"/>
                </a:solidFill>
                <a:latin typeface="Arial Bold"/>
                <a:ea typeface="+mn-ea"/>
                <a:cs typeface="Arial Bold"/>
              </a:defRPr>
            </a:lvl1pPr>
          </a:lstStyle>
          <a:p>
            <a:r>
              <a:rPr lang="fr-FR" dirty="0"/>
              <a:t>Modifiez le style du titre</a:t>
            </a:r>
          </a:p>
        </p:txBody>
      </p:sp>
      <p:sp>
        <p:nvSpPr>
          <p:cNvPr id="10" name="Sous-titre 2"/>
          <p:cNvSpPr>
            <a:spLocks noGrp="1"/>
          </p:cNvSpPr>
          <p:nvPr>
            <p:ph type="subTitle" idx="1"/>
          </p:nvPr>
        </p:nvSpPr>
        <p:spPr>
          <a:xfrm>
            <a:off x="360363" y="4125446"/>
            <a:ext cx="4215926" cy="461665"/>
          </a:xfrm>
        </p:spPr>
        <p:txBody>
          <a:bodyPr wrap="square" lIns="0" tIns="0" bIns="0" anchor="ctr">
            <a:noAutofit/>
          </a:bodyPr>
          <a:lstStyle>
            <a:lvl1pPr marL="0" indent="0" algn="l">
              <a:lnSpc>
                <a:spcPct val="100000"/>
              </a:lnSpc>
              <a:buNone/>
              <a:defRPr lang="fr-FR" sz="2000" kern="1200" cap="all" dirty="0">
                <a:solidFill>
                  <a:srgbClr val="E6142D"/>
                </a:solidFill>
                <a:latin typeface="Arial"/>
                <a:ea typeface="+mn-ea"/>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Modifiez le style des sous-titres du masque</a:t>
            </a:r>
          </a:p>
        </p:txBody>
      </p:sp>
      <p:sp>
        <p:nvSpPr>
          <p:cNvPr id="11" name="Espace réservé de la date 3"/>
          <p:cNvSpPr>
            <a:spLocks noGrp="1"/>
          </p:cNvSpPr>
          <p:nvPr>
            <p:ph type="dt" sz="half" idx="10"/>
          </p:nvPr>
        </p:nvSpPr>
        <p:spPr>
          <a:xfrm>
            <a:off x="360418" y="4659313"/>
            <a:ext cx="4211582" cy="184666"/>
          </a:xfrm>
        </p:spPr>
        <p:txBody>
          <a:bodyPr wrap="square" lIns="0" tIns="0" bIns="0">
            <a:noAutofit/>
          </a:bodyPr>
          <a:lstStyle>
            <a:lvl1pPr>
              <a:defRPr lang="fr-FR" sz="1100" kern="1200" dirty="0" smtClean="0">
                <a:solidFill>
                  <a:srgbClr val="E6142D"/>
                </a:solidFill>
                <a:latin typeface="Arial"/>
                <a:ea typeface="+mn-ea"/>
                <a:cs typeface="Arial"/>
              </a:defRPr>
            </a:lvl1pPr>
          </a:lstStyle>
          <a:p>
            <a:fld id="{22BE8DC2-28AE-4F96-8947-3E4155493BDA}" type="datetime1">
              <a:rPr lang="fr-FR" smtClean="0"/>
              <a:t>07/01/2025</a:t>
            </a:fld>
            <a:endParaRPr lang="fr-FR" dirty="0"/>
          </a:p>
        </p:txBody>
      </p:sp>
      <p:sp>
        <p:nvSpPr>
          <p:cNvPr id="5" name="ZoneTexte 4"/>
          <p:cNvSpPr txBox="1"/>
          <p:nvPr userDrawn="1"/>
        </p:nvSpPr>
        <p:spPr>
          <a:xfrm>
            <a:off x="1583668" y="-596602"/>
            <a:ext cx="5976664" cy="369332"/>
          </a:xfrm>
          <a:prstGeom prst="rect">
            <a:avLst/>
          </a:prstGeom>
          <a:solidFill>
            <a:schemeClr val="bg1"/>
          </a:solidFill>
        </p:spPr>
        <p:txBody>
          <a:bodyPr wrap="square" rtlCol="0">
            <a:spAutoFit/>
          </a:bodyPr>
          <a:lstStyle/>
          <a:p>
            <a:pPr algn="ctr"/>
            <a:r>
              <a:rPr lang="fr-FR" dirty="0"/>
              <a:t>DISPOSITION « PAGE DE FIN POUR L’IMPRESSION »</a:t>
            </a:r>
          </a:p>
        </p:txBody>
      </p:sp>
    </p:spTree>
    <p:extLst>
      <p:ext uri="{BB962C8B-B14F-4D97-AF65-F5344CB8AC3E}">
        <p14:creationId xmlns:p14="http://schemas.microsoft.com/office/powerpoint/2010/main" val="194054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sans imag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37163" y="1851670"/>
            <a:ext cx="5652078" cy="857250"/>
          </a:xfrm>
        </p:spPr>
        <p:txBody>
          <a:bodyPr lIns="0" rIns="0" anchor="b">
            <a:normAutofit/>
          </a:bodyPr>
          <a:lstStyle>
            <a:lvl1pPr marL="0" algn="l" defTabSz="914400" rtl="0" eaLnBrk="1" latinLnBrk="0" hangingPunct="1">
              <a:spcBef>
                <a:spcPct val="0"/>
              </a:spcBef>
              <a:buNone/>
              <a:defRPr lang="fr-FR" sz="4000" b="1" kern="1200" cap="all" baseline="0" dirty="0" smtClean="0">
                <a:solidFill>
                  <a:schemeClr val="bg1"/>
                </a:solidFill>
                <a:latin typeface="Arial Bold"/>
                <a:ea typeface="+mn-ea"/>
                <a:cs typeface="Arial Bold"/>
              </a:defRPr>
            </a:lvl1pPr>
          </a:lstStyle>
          <a:p>
            <a:r>
              <a:rPr lang="fr-FR" dirty="0"/>
              <a:t>Titre présentation</a:t>
            </a:r>
          </a:p>
        </p:txBody>
      </p:sp>
      <p:sp>
        <p:nvSpPr>
          <p:cNvPr id="12" name="Sous-titre 2"/>
          <p:cNvSpPr>
            <a:spLocks noGrp="1"/>
          </p:cNvSpPr>
          <p:nvPr>
            <p:ph type="subTitle" idx="1" hasCustomPrompt="1"/>
          </p:nvPr>
        </p:nvSpPr>
        <p:spPr>
          <a:xfrm>
            <a:off x="323528" y="2709542"/>
            <a:ext cx="5652137" cy="814268"/>
          </a:xfrm>
        </p:spPr>
        <p:txBody>
          <a:bodyPr wrap="square" lIns="0" tIns="0" bIns="0" anchor="ctr">
            <a:noAutofit/>
          </a:bodyPr>
          <a:lstStyle>
            <a:lvl1pPr marL="0" indent="0" algn="l">
              <a:lnSpc>
                <a:spcPct val="100000"/>
              </a:lnSpc>
              <a:buNone/>
              <a:defRPr lang="fr-FR" sz="3200" kern="1200" cap="all" dirty="0">
                <a:solidFill>
                  <a:schemeClr val="bg1"/>
                </a:solidFill>
                <a:latin typeface="Arial"/>
                <a:ea typeface="+mn-ea"/>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Sous-titre de la présentation</a:t>
            </a:r>
          </a:p>
        </p:txBody>
      </p:sp>
      <p:sp>
        <p:nvSpPr>
          <p:cNvPr id="13" name="Espace réservé de la date 3"/>
          <p:cNvSpPr>
            <a:spLocks noGrp="1"/>
          </p:cNvSpPr>
          <p:nvPr>
            <p:ph type="dt" sz="half" idx="10"/>
          </p:nvPr>
        </p:nvSpPr>
        <p:spPr>
          <a:xfrm>
            <a:off x="323850" y="3654222"/>
            <a:ext cx="4211582" cy="184666"/>
          </a:xfrm>
        </p:spPr>
        <p:txBody>
          <a:bodyPr wrap="square" lIns="0" tIns="0" bIns="0">
            <a:noAutofit/>
          </a:bodyPr>
          <a:lstStyle>
            <a:lvl1pPr marL="0" algn="l" defTabSz="914400" rtl="0" eaLnBrk="1" latinLnBrk="0" hangingPunct="1">
              <a:lnSpc>
                <a:spcPct val="130000"/>
              </a:lnSpc>
              <a:defRPr lang="fr-FR" sz="2000" kern="1200" smtClean="0">
                <a:solidFill>
                  <a:schemeClr val="bg1"/>
                </a:solidFill>
                <a:latin typeface="Arial"/>
                <a:ea typeface="+mn-ea"/>
                <a:cs typeface="Arial"/>
              </a:defRPr>
            </a:lvl1pPr>
          </a:lstStyle>
          <a:p>
            <a:fld id="{70D40F0F-61AC-4266-9143-4508FB3F6C48}" type="datetime1">
              <a:rPr lang="fr-FR" smtClean="0"/>
              <a:t>07/01/2025</a:t>
            </a:fld>
            <a:endParaRPr lang="fr-FR" dirty="0"/>
          </a:p>
        </p:txBody>
      </p:sp>
      <p:pic>
        <p:nvPicPr>
          <p:cNvPr id="6" name="Image 5" descr="Sciences Po, School of Public Affairs (logo). "/>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000" y="360000"/>
            <a:ext cx="1400000" cy="360000"/>
          </a:xfrm>
          <a:prstGeom prst="rect">
            <a:avLst/>
          </a:prstGeom>
        </p:spPr>
      </p:pic>
      <p:sp>
        <p:nvSpPr>
          <p:cNvPr id="7" name="ZoneTexte 6"/>
          <p:cNvSpPr txBox="1"/>
          <p:nvPr userDrawn="1"/>
        </p:nvSpPr>
        <p:spPr>
          <a:xfrm>
            <a:off x="1583668" y="-596602"/>
            <a:ext cx="5976664" cy="369332"/>
          </a:xfrm>
          <a:prstGeom prst="rect">
            <a:avLst/>
          </a:prstGeom>
          <a:solidFill>
            <a:schemeClr val="bg1"/>
          </a:solidFill>
        </p:spPr>
        <p:txBody>
          <a:bodyPr wrap="square" rtlCol="0">
            <a:spAutoFit/>
          </a:bodyPr>
          <a:lstStyle/>
          <a:p>
            <a:pPr algn="ctr"/>
            <a:r>
              <a:rPr lang="fr-FR" dirty="0"/>
              <a:t>DISPOSITION « PAGE TITRE POUR L’AFFICHAGE ECRAN »</a:t>
            </a:r>
          </a:p>
        </p:txBody>
      </p:sp>
    </p:spTree>
    <p:extLst>
      <p:ext uri="{BB962C8B-B14F-4D97-AF65-F5344CB8AC3E}">
        <p14:creationId xmlns:p14="http://schemas.microsoft.com/office/powerpoint/2010/main" val="690614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251520" y="4778376"/>
            <a:ext cx="2133600" cy="273844"/>
          </a:xfrm>
        </p:spPr>
        <p:txBody>
          <a:bodyPr/>
          <a:lstStyle>
            <a:lvl1pPr>
              <a:defRPr sz="1000">
                <a:latin typeface="Arial" pitchFamily="34" charset="0"/>
                <a:cs typeface="Arial" pitchFamily="34" charset="0"/>
              </a:defRPr>
            </a:lvl1pPr>
          </a:lstStyle>
          <a:p>
            <a:fld id="{97D6CC3A-538B-450C-8B91-5C43C0614404}" type="datetime1">
              <a:rPr lang="fr-FR" smtClean="0"/>
              <a:t>07/01/2025</a:t>
            </a:fld>
            <a:endParaRPr lang="fr-FR" dirty="0"/>
          </a:p>
        </p:txBody>
      </p:sp>
      <p:sp>
        <p:nvSpPr>
          <p:cNvPr id="5" name="Espace réservé du pied de page 4"/>
          <p:cNvSpPr>
            <a:spLocks noGrp="1"/>
          </p:cNvSpPr>
          <p:nvPr>
            <p:ph type="ftr" sz="quarter" idx="11"/>
          </p:nvPr>
        </p:nvSpPr>
        <p:spPr>
          <a:xfrm>
            <a:off x="3124200" y="4785996"/>
            <a:ext cx="2895600" cy="273844"/>
          </a:xfrm>
        </p:spPr>
        <p:txBody>
          <a:bodyPr/>
          <a:lstStyle/>
          <a:p>
            <a:endParaRPr lang="fr-FR" dirty="0"/>
          </a:p>
        </p:txBody>
      </p:sp>
      <p:sp>
        <p:nvSpPr>
          <p:cNvPr id="6" name="Espace réservé du numéro de diapositive 5"/>
          <p:cNvSpPr>
            <a:spLocks noGrp="1"/>
          </p:cNvSpPr>
          <p:nvPr>
            <p:ph type="sldNum" sz="quarter" idx="12"/>
          </p:nvPr>
        </p:nvSpPr>
        <p:spPr>
          <a:xfrm>
            <a:off x="6645702" y="4785996"/>
            <a:ext cx="2133600" cy="273844"/>
          </a:xfrm>
        </p:spPr>
        <p:txBody>
          <a:bodyPr/>
          <a:lstStyle>
            <a:lvl1pPr>
              <a:defRPr sz="1000">
                <a:latin typeface="Arial" pitchFamily="34" charset="0"/>
                <a:cs typeface="Arial" pitchFamily="34" charset="0"/>
              </a:defRPr>
            </a:lvl1pPr>
          </a:lstStyle>
          <a:p>
            <a:fld id="{5F994224-BB2D-4967-A46A-C39E0F5B812A}" type="slidenum">
              <a:rPr lang="fr-FR" smtClean="0"/>
              <a:pPr/>
              <a:t>‹N°›</a:t>
            </a:fld>
            <a:endParaRPr lang="fr-FR" dirty="0"/>
          </a:p>
        </p:txBody>
      </p:sp>
      <p:sp>
        <p:nvSpPr>
          <p:cNvPr id="10" name="Rectangle 9"/>
          <p:cNvSpPr/>
          <p:nvPr userDrawn="1"/>
        </p:nvSpPr>
        <p:spPr>
          <a:xfrm>
            <a:off x="0" y="1324"/>
            <a:ext cx="9144000" cy="594000"/>
          </a:xfrm>
          <a:prstGeom prst="rect">
            <a:avLst/>
          </a:prstGeom>
          <a:solidFill>
            <a:srgbClr val="E6142D"/>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fr-FR" dirty="0"/>
          </a:p>
        </p:txBody>
      </p:sp>
      <p:sp>
        <p:nvSpPr>
          <p:cNvPr id="15" name="Espace réservé du texte 14"/>
          <p:cNvSpPr>
            <a:spLocks noGrp="1"/>
          </p:cNvSpPr>
          <p:nvPr>
            <p:ph type="body" sz="quarter" idx="15" hasCustomPrompt="1"/>
          </p:nvPr>
        </p:nvSpPr>
        <p:spPr>
          <a:xfrm>
            <a:off x="2110770" y="115857"/>
            <a:ext cx="6732240" cy="241127"/>
          </a:xfrm>
        </p:spPr>
        <p:txBody>
          <a:bodyPr>
            <a:noAutofit/>
          </a:bodyPr>
          <a:lstStyle>
            <a:lvl1pPr marL="0" indent="0" algn="r">
              <a:buFontTx/>
              <a:buNone/>
              <a:defRPr sz="1500" cap="all" baseline="0">
                <a:solidFill>
                  <a:schemeClr val="bg1"/>
                </a:solidFill>
                <a:latin typeface="Arial" pitchFamily="34" charset="0"/>
                <a:cs typeface="Arial" pitchFamily="34" charset="0"/>
              </a:defRPr>
            </a:lvl1pPr>
            <a:lvl2pPr marL="457200" indent="0" algn="r">
              <a:buFontTx/>
              <a:buNone/>
              <a:defRPr sz="1400" cap="all" baseline="0">
                <a:solidFill>
                  <a:schemeClr val="bg1"/>
                </a:solidFill>
                <a:latin typeface="Arial" pitchFamily="34" charset="0"/>
                <a:cs typeface="Arial" pitchFamily="34" charset="0"/>
              </a:defRPr>
            </a:lvl2pPr>
            <a:lvl3pPr marL="914400" indent="0" algn="r">
              <a:buFontTx/>
              <a:buNone/>
              <a:defRPr sz="1200" cap="all" baseline="0">
                <a:solidFill>
                  <a:schemeClr val="bg1"/>
                </a:solidFill>
                <a:latin typeface="Arial" pitchFamily="34" charset="0"/>
                <a:cs typeface="Arial" pitchFamily="34" charset="0"/>
              </a:defRPr>
            </a:lvl3pPr>
            <a:lvl4pPr marL="1371600" indent="0" algn="r">
              <a:buFontTx/>
              <a:buNone/>
              <a:defRPr sz="1100" cap="all" baseline="0">
                <a:solidFill>
                  <a:schemeClr val="bg1"/>
                </a:solidFill>
                <a:latin typeface="Arial" pitchFamily="34" charset="0"/>
                <a:cs typeface="Arial" pitchFamily="34" charset="0"/>
              </a:defRPr>
            </a:lvl4pPr>
            <a:lvl5pPr marL="1828800" indent="0" algn="r">
              <a:buFontTx/>
              <a:buNone/>
              <a:defRPr sz="1100" cap="all" baseline="0">
                <a:solidFill>
                  <a:schemeClr val="bg1"/>
                </a:solidFill>
                <a:latin typeface="Arial" pitchFamily="34" charset="0"/>
                <a:cs typeface="Arial" pitchFamily="34" charset="0"/>
              </a:defRPr>
            </a:lvl5pPr>
          </a:lstStyle>
          <a:p>
            <a:pPr lvl="0"/>
            <a:r>
              <a:rPr lang="fr-FR" dirty="0"/>
              <a:t>Lecture 1 </a:t>
            </a:r>
          </a:p>
        </p:txBody>
      </p:sp>
      <p:sp>
        <p:nvSpPr>
          <p:cNvPr id="16" name="Espace réservé du texte 14"/>
          <p:cNvSpPr>
            <a:spLocks noGrp="1"/>
          </p:cNvSpPr>
          <p:nvPr>
            <p:ph type="body" sz="quarter" idx="16" hasCustomPrompt="1"/>
          </p:nvPr>
        </p:nvSpPr>
        <p:spPr>
          <a:xfrm>
            <a:off x="2110770" y="316324"/>
            <a:ext cx="6732240" cy="183334"/>
          </a:xfrm>
        </p:spPr>
        <p:txBody>
          <a:bodyPr>
            <a:noAutofit/>
          </a:bodyPr>
          <a:lstStyle>
            <a:lvl1pPr marL="0" indent="0" algn="r">
              <a:buFontTx/>
              <a:buNone/>
              <a:defRPr sz="1000" b="1" cap="none" baseline="0">
                <a:solidFill>
                  <a:schemeClr val="bg1"/>
                </a:solidFill>
                <a:latin typeface="Arial" pitchFamily="34" charset="0"/>
                <a:cs typeface="Arial" pitchFamily="34" charset="0"/>
              </a:defRPr>
            </a:lvl1pPr>
            <a:lvl2pPr marL="457200" indent="0" algn="r">
              <a:buFontTx/>
              <a:buNone/>
              <a:defRPr sz="1400" cap="all" baseline="0">
                <a:solidFill>
                  <a:schemeClr val="bg1"/>
                </a:solidFill>
                <a:latin typeface="Arial" pitchFamily="34" charset="0"/>
                <a:cs typeface="Arial" pitchFamily="34" charset="0"/>
              </a:defRPr>
            </a:lvl2pPr>
            <a:lvl3pPr marL="914400" indent="0" algn="r">
              <a:buFontTx/>
              <a:buNone/>
              <a:defRPr sz="1200" cap="all" baseline="0">
                <a:solidFill>
                  <a:schemeClr val="bg1"/>
                </a:solidFill>
                <a:latin typeface="Arial" pitchFamily="34" charset="0"/>
                <a:cs typeface="Arial" pitchFamily="34" charset="0"/>
              </a:defRPr>
            </a:lvl3pPr>
            <a:lvl4pPr marL="1371600" indent="0" algn="r">
              <a:buFontTx/>
              <a:buNone/>
              <a:defRPr sz="1100" cap="all" baseline="0">
                <a:solidFill>
                  <a:schemeClr val="bg1"/>
                </a:solidFill>
                <a:latin typeface="Arial" pitchFamily="34" charset="0"/>
                <a:cs typeface="Arial" pitchFamily="34" charset="0"/>
              </a:defRPr>
            </a:lvl4pPr>
            <a:lvl5pPr marL="1828800" indent="0" algn="r">
              <a:buFontTx/>
              <a:buNone/>
              <a:defRPr sz="1100" cap="all" baseline="0">
                <a:solidFill>
                  <a:schemeClr val="bg1"/>
                </a:solidFill>
                <a:latin typeface="Arial" pitchFamily="34" charset="0"/>
                <a:cs typeface="Arial" pitchFamily="34" charset="0"/>
              </a:defRPr>
            </a:lvl5pPr>
          </a:lstStyle>
          <a:p>
            <a:pPr lvl="0"/>
            <a:r>
              <a:rPr lang="fr-FR" dirty="0"/>
              <a:t>Sous titre de la présentation</a:t>
            </a:r>
          </a:p>
        </p:txBody>
      </p:sp>
      <p:sp>
        <p:nvSpPr>
          <p:cNvPr id="17" name="Titre 2"/>
          <p:cNvSpPr>
            <a:spLocks noGrp="1"/>
          </p:cNvSpPr>
          <p:nvPr>
            <p:ph type="title"/>
          </p:nvPr>
        </p:nvSpPr>
        <p:spPr>
          <a:xfrm>
            <a:off x="323850" y="689410"/>
            <a:ext cx="8423909" cy="523800"/>
          </a:xfrm>
        </p:spPr>
        <p:txBody>
          <a:bodyPr>
            <a:normAutofit/>
          </a:bodyPr>
          <a:lstStyle>
            <a:lvl1pPr marL="450000" algn="l">
              <a:spcAft>
                <a:spcPts val="0"/>
              </a:spcAft>
              <a:tabLst/>
              <a:defRPr lang="fr-FR" sz="2200" b="1" kern="1200" cap="all" baseline="0" dirty="0">
                <a:solidFill>
                  <a:srgbClr val="E6142D"/>
                </a:solidFill>
                <a:latin typeface="Arial" pitchFamily="34" charset="0"/>
                <a:ea typeface="+mn-ea"/>
                <a:cs typeface="Arial" pitchFamily="34" charset="0"/>
              </a:defRPr>
            </a:lvl1pPr>
          </a:lstStyle>
          <a:p>
            <a:r>
              <a:rPr lang="fr-FR" dirty="0"/>
              <a:t>Modifiez le style du titre</a:t>
            </a:r>
          </a:p>
        </p:txBody>
      </p:sp>
      <p:sp>
        <p:nvSpPr>
          <p:cNvPr id="18" name="Espace réservé du contenu 11"/>
          <p:cNvSpPr>
            <a:spLocks noGrp="1"/>
          </p:cNvSpPr>
          <p:nvPr>
            <p:ph sz="quarter" idx="14"/>
          </p:nvPr>
        </p:nvSpPr>
        <p:spPr>
          <a:xfrm>
            <a:off x="323850" y="1234440"/>
            <a:ext cx="8424863" cy="3361373"/>
          </a:xfrm>
        </p:spPr>
        <p:txBody>
          <a:bodyPr/>
          <a:lstStyle>
            <a:lvl1pPr marL="450000" indent="0">
              <a:lnSpc>
                <a:spcPct val="110000"/>
              </a:lnSpc>
              <a:spcBef>
                <a:spcPts val="0"/>
              </a:spcBef>
              <a:spcAft>
                <a:spcPts val="25"/>
              </a:spcAft>
              <a:buNone/>
              <a:defRPr lang="fr-FR" sz="2000" kern="1200" cap="none" baseline="0" dirty="0" smtClean="0">
                <a:solidFill>
                  <a:srgbClr val="E6142D"/>
                </a:solidFill>
                <a:latin typeface="Arial" pitchFamily="34" charset="0"/>
                <a:ea typeface="+mn-ea"/>
                <a:cs typeface="Arial" pitchFamily="34" charset="0"/>
              </a:defRPr>
            </a:lvl1pPr>
            <a:lvl2pPr marL="648000" indent="-182563">
              <a:lnSpc>
                <a:spcPct val="110000"/>
              </a:lnSpc>
              <a:spcBef>
                <a:spcPts val="0"/>
              </a:spcBef>
              <a:spcAft>
                <a:spcPts val="0"/>
              </a:spcAft>
              <a:buFont typeface="Arial" pitchFamily="34" charset="0"/>
              <a:buChar char="•"/>
              <a:tabLst>
                <a:tab pos="182563" algn="l"/>
              </a:tabLst>
              <a:defRPr sz="1800" b="0">
                <a:latin typeface="Arial" pitchFamily="34" charset="0"/>
                <a:cs typeface="Arial" pitchFamily="34" charset="0"/>
              </a:defRPr>
            </a:lvl2pPr>
            <a:lvl3pPr marL="900000" indent="-285750">
              <a:lnSpc>
                <a:spcPct val="110000"/>
              </a:lnSpc>
              <a:spcBef>
                <a:spcPts val="0"/>
              </a:spcBef>
              <a:buFont typeface="Calibri" panose="020F0502020204030204" pitchFamily="34" charset="0"/>
              <a:buChar char="‒"/>
              <a:defRPr sz="1800"/>
            </a:lvl3pPr>
            <a:lvl4pPr>
              <a:defRPr sz="1800"/>
            </a:lvl4pPr>
            <a:lvl5pPr>
              <a:defRPr sz="1800"/>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2" name="ZoneTexte 11"/>
          <p:cNvSpPr txBox="1"/>
          <p:nvPr userDrawn="1"/>
        </p:nvSpPr>
        <p:spPr>
          <a:xfrm>
            <a:off x="1583668" y="-596602"/>
            <a:ext cx="5976664" cy="369332"/>
          </a:xfrm>
          <a:prstGeom prst="rect">
            <a:avLst/>
          </a:prstGeom>
          <a:solidFill>
            <a:schemeClr val="bg1"/>
          </a:solidFill>
        </p:spPr>
        <p:txBody>
          <a:bodyPr wrap="square" rtlCol="0">
            <a:spAutoFit/>
          </a:bodyPr>
          <a:lstStyle/>
          <a:p>
            <a:pPr algn="ctr"/>
            <a:r>
              <a:rPr lang="fr-FR" dirty="0"/>
              <a:t>DISPOSITION</a:t>
            </a:r>
            <a:r>
              <a:rPr lang="fr-FR" baseline="0" dirty="0"/>
              <a:t> « </a:t>
            </a:r>
            <a:r>
              <a:rPr lang="fr-FR" dirty="0"/>
              <a:t>TITRE ET CONTENU »</a:t>
            </a:r>
          </a:p>
        </p:txBody>
      </p:sp>
    </p:spTree>
    <p:extLst>
      <p:ext uri="{BB962C8B-B14F-4D97-AF65-F5344CB8AC3E}">
        <p14:creationId xmlns:p14="http://schemas.microsoft.com/office/powerpoint/2010/main" val="3147653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isuel et texte">
    <p:spTree>
      <p:nvGrpSpPr>
        <p:cNvPr id="1" name=""/>
        <p:cNvGrpSpPr/>
        <p:nvPr/>
      </p:nvGrpSpPr>
      <p:grpSpPr>
        <a:xfrm>
          <a:off x="0" y="0"/>
          <a:ext cx="0" cy="0"/>
          <a:chOff x="0" y="0"/>
          <a:chExt cx="0" cy="0"/>
        </a:xfrm>
      </p:grpSpPr>
      <p:sp>
        <p:nvSpPr>
          <p:cNvPr id="11" name="Rectangle 10"/>
          <p:cNvSpPr/>
          <p:nvPr userDrawn="1"/>
        </p:nvSpPr>
        <p:spPr>
          <a:xfrm>
            <a:off x="0" y="0"/>
            <a:ext cx="9144000" cy="594000"/>
          </a:xfrm>
          <a:prstGeom prst="rect">
            <a:avLst/>
          </a:prstGeom>
          <a:solidFill>
            <a:srgbClr val="E6142D"/>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fr-FR" dirty="0"/>
          </a:p>
        </p:txBody>
      </p:sp>
      <p:sp>
        <p:nvSpPr>
          <p:cNvPr id="9" name="Espace réservé du pied de page 4"/>
          <p:cNvSpPr>
            <a:spLocks noGrp="1"/>
          </p:cNvSpPr>
          <p:nvPr>
            <p:ph type="ftr" sz="quarter" idx="11"/>
          </p:nvPr>
        </p:nvSpPr>
        <p:spPr>
          <a:xfrm>
            <a:off x="3124200" y="4785996"/>
            <a:ext cx="2895600" cy="273844"/>
          </a:xfrm>
        </p:spPr>
        <p:txBody>
          <a:bodyPr/>
          <a:lstStyle/>
          <a:p>
            <a:endParaRPr lang="fr-FR"/>
          </a:p>
        </p:txBody>
      </p:sp>
      <p:sp>
        <p:nvSpPr>
          <p:cNvPr id="10" name="Espace réservé du numéro de diapositive 5"/>
          <p:cNvSpPr>
            <a:spLocks noGrp="1"/>
          </p:cNvSpPr>
          <p:nvPr>
            <p:ph type="sldNum" sz="quarter" idx="12"/>
          </p:nvPr>
        </p:nvSpPr>
        <p:spPr>
          <a:xfrm>
            <a:off x="6645702" y="4785996"/>
            <a:ext cx="2133600" cy="273844"/>
          </a:xfrm>
        </p:spPr>
        <p:txBody>
          <a:bodyPr/>
          <a:lstStyle>
            <a:lvl1pPr>
              <a:defRPr sz="1000">
                <a:latin typeface="Arial" pitchFamily="34" charset="0"/>
                <a:cs typeface="Arial" pitchFamily="34" charset="0"/>
              </a:defRPr>
            </a:lvl1pPr>
          </a:lstStyle>
          <a:p>
            <a:fld id="{5F994224-BB2D-4967-A46A-C39E0F5B812A}" type="slidenum">
              <a:rPr lang="fr-FR" smtClean="0"/>
              <a:pPr/>
              <a:t>‹N°›</a:t>
            </a:fld>
            <a:endParaRPr lang="fr-FR" dirty="0"/>
          </a:p>
        </p:txBody>
      </p:sp>
      <p:sp>
        <p:nvSpPr>
          <p:cNvPr id="20" name="Espace réservé du contenu 11"/>
          <p:cNvSpPr>
            <a:spLocks noGrp="1"/>
          </p:cNvSpPr>
          <p:nvPr>
            <p:ph sz="quarter" idx="14"/>
          </p:nvPr>
        </p:nvSpPr>
        <p:spPr>
          <a:xfrm>
            <a:off x="0" y="842962"/>
            <a:ext cx="4503420" cy="3673475"/>
          </a:xfrm>
        </p:spPr>
        <p:txBody>
          <a:bodyPr/>
          <a:lstStyle>
            <a:lvl1pPr marL="0" indent="0">
              <a:lnSpc>
                <a:spcPct val="110000"/>
              </a:lnSpc>
              <a:spcBef>
                <a:spcPts val="1800"/>
              </a:spcBef>
              <a:spcAft>
                <a:spcPts val="600"/>
              </a:spcAft>
              <a:buNone/>
              <a:defRPr lang="fr-FR" sz="2000" kern="1200" cap="none" baseline="0" dirty="0" smtClean="0">
                <a:solidFill>
                  <a:schemeClr val="tx1"/>
                </a:solidFill>
                <a:latin typeface="Arial" pitchFamily="34" charset="0"/>
                <a:ea typeface="+mn-ea"/>
                <a:cs typeface="Arial" pitchFamily="34" charset="0"/>
              </a:defRPr>
            </a:lvl1pPr>
            <a:lvl2pPr marL="182563" indent="-182563">
              <a:lnSpc>
                <a:spcPct val="110000"/>
              </a:lnSpc>
              <a:spcBef>
                <a:spcPts val="600"/>
              </a:spcBef>
              <a:spcAft>
                <a:spcPts val="600"/>
              </a:spcAft>
              <a:buFont typeface="Arial" pitchFamily="34" charset="0"/>
              <a:buChar char="•"/>
              <a:tabLst>
                <a:tab pos="182563" algn="l"/>
              </a:tabLst>
              <a:defRPr sz="1600" b="1">
                <a:latin typeface="Arial" pitchFamily="34" charset="0"/>
                <a:cs typeface="Arial" pitchFamily="34" charset="0"/>
              </a:defRPr>
            </a:lvl2pPr>
            <a:lvl3pPr marL="182563" indent="0">
              <a:lnSpc>
                <a:spcPct val="110000"/>
              </a:lnSpc>
              <a:spcBef>
                <a:spcPts val="0"/>
              </a:spcBef>
              <a:buNone/>
              <a:defRPr sz="1400"/>
            </a:lvl3pPr>
          </a:lstStyle>
          <a:p>
            <a:pPr lvl="0"/>
            <a:endParaRPr lang="fr-FR" dirty="0"/>
          </a:p>
        </p:txBody>
      </p:sp>
      <p:sp>
        <p:nvSpPr>
          <p:cNvPr id="21" name="Espace réservé du contenu 11"/>
          <p:cNvSpPr>
            <a:spLocks noGrp="1"/>
          </p:cNvSpPr>
          <p:nvPr>
            <p:ph sz="quarter" idx="17"/>
          </p:nvPr>
        </p:nvSpPr>
        <p:spPr>
          <a:xfrm>
            <a:off x="5004048" y="1203598"/>
            <a:ext cx="3728472" cy="2952328"/>
          </a:xfrm>
        </p:spPr>
        <p:txBody>
          <a:bodyPr anchor="ctr"/>
          <a:lstStyle>
            <a:lvl1pPr marL="0" indent="0">
              <a:lnSpc>
                <a:spcPct val="110000"/>
              </a:lnSpc>
              <a:spcBef>
                <a:spcPts val="0"/>
              </a:spcBef>
              <a:spcAft>
                <a:spcPts val="0"/>
              </a:spcAft>
              <a:buNone/>
              <a:defRPr lang="fr-FR" sz="2000" b="1" kern="1200" cap="none" baseline="0" dirty="0" smtClean="0">
                <a:solidFill>
                  <a:schemeClr val="tx1"/>
                </a:solidFill>
                <a:latin typeface="Arial" pitchFamily="34" charset="0"/>
                <a:ea typeface="+mn-ea"/>
                <a:cs typeface="Arial" pitchFamily="34" charset="0"/>
              </a:defRPr>
            </a:lvl1pPr>
            <a:lvl2pPr marL="182563" indent="-182563">
              <a:lnSpc>
                <a:spcPct val="110000"/>
              </a:lnSpc>
              <a:spcBef>
                <a:spcPts val="0"/>
              </a:spcBef>
              <a:spcAft>
                <a:spcPts val="0"/>
              </a:spcAft>
              <a:buFont typeface="Arial" pitchFamily="34" charset="0"/>
              <a:buChar char="•"/>
              <a:tabLst>
                <a:tab pos="182563" algn="l"/>
              </a:tabLst>
              <a:defRPr sz="1800" b="0">
                <a:latin typeface="Arial" pitchFamily="34" charset="0"/>
                <a:cs typeface="Arial" pitchFamily="34" charset="0"/>
              </a:defRPr>
            </a:lvl2pPr>
            <a:lvl3pPr marL="182563" indent="0">
              <a:lnSpc>
                <a:spcPct val="110000"/>
              </a:lnSpc>
              <a:spcBef>
                <a:spcPts val="0"/>
              </a:spcBef>
              <a:buNone/>
              <a:defRPr sz="1400"/>
            </a:lvl3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2" name="Espace réservé du texte 14"/>
          <p:cNvSpPr>
            <a:spLocks noGrp="1"/>
          </p:cNvSpPr>
          <p:nvPr>
            <p:ph type="body" sz="quarter" idx="15" hasCustomPrompt="1"/>
          </p:nvPr>
        </p:nvSpPr>
        <p:spPr>
          <a:xfrm>
            <a:off x="2110770" y="115857"/>
            <a:ext cx="6732240" cy="241127"/>
          </a:xfrm>
        </p:spPr>
        <p:txBody>
          <a:bodyPr>
            <a:noAutofit/>
          </a:bodyPr>
          <a:lstStyle>
            <a:lvl1pPr marL="0" indent="0" algn="r">
              <a:buFontTx/>
              <a:buNone/>
              <a:defRPr sz="1500" cap="all" baseline="0">
                <a:solidFill>
                  <a:schemeClr val="bg1"/>
                </a:solidFill>
                <a:latin typeface="Arial" pitchFamily="34" charset="0"/>
                <a:cs typeface="Arial" pitchFamily="34" charset="0"/>
              </a:defRPr>
            </a:lvl1pPr>
            <a:lvl2pPr marL="457200" indent="0" algn="r">
              <a:buFontTx/>
              <a:buNone/>
              <a:defRPr sz="1400" cap="all" baseline="0">
                <a:solidFill>
                  <a:schemeClr val="bg1"/>
                </a:solidFill>
                <a:latin typeface="Arial" pitchFamily="34" charset="0"/>
                <a:cs typeface="Arial" pitchFamily="34" charset="0"/>
              </a:defRPr>
            </a:lvl2pPr>
            <a:lvl3pPr marL="914400" indent="0" algn="r">
              <a:buFontTx/>
              <a:buNone/>
              <a:defRPr sz="1200" cap="all" baseline="0">
                <a:solidFill>
                  <a:schemeClr val="bg1"/>
                </a:solidFill>
                <a:latin typeface="Arial" pitchFamily="34" charset="0"/>
                <a:cs typeface="Arial" pitchFamily="34" charset="0"/>
              </a:defRPr>
            </a:lvl3pPr>
            <a:lvl4pPr marL="1371600" indent="0" algn="r">
              <a:buFontTx/>
              <a:buNone/>
              <a:defRPr sz="1100" cap="all" baseline="0">
                <a:solidFill>
                  <a:schemeClr val="bg1"/>
                </a:solidFill>
                <a:latin typeface="Arial" pitchFamily="34" charset="0"/>
                <a:cs typeface="Arial" pitchFamily="34" charset="0"/>
              </a:defRPr>
            </a:lvl4pPr>
            <a:lvl5pPr marL="1828800" indent="0" algn="r">
              <a:buFontTx/>
              <a:buNone/>
              <a:defRPr sz="1100" cap="all" baseline="0">
                <a:solidFill>
                  <a:schemeClr val="bg1"/>
                </a:solidFill>
                <a:latin typeface="Arial" pitchFamily="34" charset="0"/>
                <a:cs typeface="Arial" pitchFamily="34" charset="0"/>
              </a:defRPr>
            </a:lvl5pPr>
          </a:lstStyle>
          <a:p>
            <a:pPr lvl="0"/>
            <a:r>
              <a:rPr lang="fr-FR" dirty="0"/>
              <a:t>Titre de la présentation</a:t>
            </a:r>
          </a:p>
        </p:txBody>
      </p:sp>
      <p:sp>
        <p:nvSpPr>
          <p:cNvPr id="23" name="Espace réservé du texte 14"/>
          <p:cNvSpPr>
            <a:spLocks noGrp="1"/>
          </p:cNvSpPr>
          <p:nvPr>
            <p:ph type="body" sz="quarter" idx="16" hasCustomPrompt="1"/>
          </p:nvPr>
        </p:nvSpPr>
        <p:spPr>
          <a:xfrm>
            <a:off x="2110770" y="316324"/>
            <a:ext cx="6732240" cy="183334"/>
          </a:xfrm>
        </p:spPr>
        <p:txBody>
          <a:bodyPr>
            <a:noAutofit/>
          </a:bodyPr>
          <a:lstStyle>
            <a:lvl1pPr marL="0" indent="0" algn="r">
              <a:buFontTx/>
              <a:buNone/>
              <a:defRPr sz="1000" b="1" cap="none" baseline="0">
                <a:solidFill>
                  <a:schemeClr val="bg1"/>
                </a:solidFill>
                <a:latin typeface="Arial" pitchFamily="34" charset="0"/>
                <a:cs typeface="Arial" pitchFamily="34" charset="0"/>
              </a:defRPr>
            </a:lvl1pPr>
            <a:lvl2pPr marL="457200" indent="0" algn="r">
              <a:buFontTx/>
              <a:buNone/>
              <a:defRPr sz="1400" cap="all" baseline="0">
                <a:solidFill>
                  <a:schemeClr val="bg1"/>
                </a:solidFill>
                <a:latin typeface="Arial" pitchFamily="34" charset="0"/>
                <a:cs typeface="Arial" pitchFamily="34" charset="0"/>
              </a:defRPr>
            </a:lvl2pPr>
            <a:lvl3pPr marL="914400" indent="0" algn="r">
              <a:buFontTx/>
              <a:buNone/>
              <a:defRPr sz="1200" cap="all" baseline="0">
                <a:solidFill>
                  <a:schemeClr val="bg1"/>
                </a:solidFill>
                <a:latin typeface="Arial" pitchFamily="34" charset="0"/>
                <a:cs typeface="Arial" pitchFamily="34" charset="0"/>
              </a:defRPr>
            </a:lvl3pPr>
            <a:lvl4pPr marL="1371600" indent="0" algn="r">
              <a:buFontTx/>
              <a:buNone/>
              <a:defRPr sz="1100" cap="all" baseline="0">
                <a:solidFill>
                  <a:schemeClr val="bg1"/>
                </a:solidFill>
                <a:latin typeface="Arial" pitchFamily="34" charset="0"/>
                <a:cs typeface="Arial" pitchFamily="34" charset="0"/>
              </a:defRPr>
            </a:lvl4pPr>
            <a:lvl5pPr marL="1828800" indent="0" algn="r">
              <a:buFontTx/>
              <a:buNone/>
              <a:defRPr sz="1100" cap="all" baseline="0">
                <a:solidFill>
                  <a:schemeClr val="bg1"/>
                </a:solidFill>
                <a:latin typeface="Arial" pitchFamily="34" charset="0"/>
                <a:cs typeface="Arial" pitchFamily="34" charset="0"/>
              </a:defRPr>
            </a:lvl5pPr>
          </a:lstStyle>
          <a:p>
            <a:pPr lvl="0"/>
            <a:r>
              <a:rPr lang="fr-FR" dirty="0"/>
              <a:t>Sous titre de la présentation</a:t>
            </a:r>
          </a:p>
        </p:txBody>
      </p:sp>
      <p:sp>
        <p:nvSpPr>
          <p:cNvPr id="24" name="Espace réservé de la date 3"/>
          <p:cNvSpPr>
            <a:spLocks noGrp="1"/>
          </p:cNvSpPr>
          <p:nvPr>
            <p:ph type="dt" sz="half" idx="10"/>
          </p:nvPr>
        </p:nvSpPr>
        <p:spPr>
          <a:xfrm>
            <a:off x="251520" y="4778376"/>
            <a:ext cx="2133600" cy="273844"/>
          </a:xfrm>
        </p:spPr>
        <p:txBody>
          <a:bodyPr/>
          <a:lstStyle>
            <a:lvl1pPr>
              <a:defRPr sz="1000">
                <a:latin typeface="Arial" pitchFamily="34" charset="0"/>
                <a:cs typeface="Arial" pitchFamily="34" charset="0"/>
              </a:defRPr>
            </a:lvl1pPr>
          </a:lstStyle>
          <a:p>
            <a:fld id="{97D6CC3A-538B-450C-8B91-5C43C0614404}" type="datetime1">
              <a:rPr lang="fr-FR" smtClean="0"/>
              <a:t>07/01/2025</a:t>
            </a:fld>
            <a:endParaRPr lang="fr-FR" dirty="0"/>
          </a:p>
        </p:txBody>
      </p:sp>
      <p:sp>
        <p:nvSpPr>
          <p:cNvPr id="13" name="ZoneTexte 12"/>
          <p:cNvSpPr txBox="1"/>
          <p:nvPr userDrawn="1"/>
        </p:nvSpPr>
        <p:spPr>
          <a:xfrm>
            <a:off x="1583668" y="-596602"/>
            <a:ext cx="5976664" cy="369332"/>
          </a:xfrm>
          <a:prstGeom prst="rect">
            <a:avLst/>
          </a:prstGeom>
          <a:solidFill>
            <a:schemeClr val="bg1"/>
          </a:solidFill>
        </p:spPr>
        <p:txBody>
          <a:bodyPr wrap="square" rtlCol="0">
            <a:spAutoFit/>
          </a:bodyPr>
          <a:lstStyle/>
          <a:p>
            <a:pPr algn="ctr"/>
            <a:r>
              <a:rPr lang="fr-FR" dirty="0"/>
              <a:t>DISPOSITION « VISUEL ET TEXTE »</a:t>
            </a:r>
          </a:p>
        </p:txBody>
      </p:sp>
    </p:spTree>
    <p:extLst>
      <p:ext uri="{BB962C8B-B14F-4D97-AF65-F5344CB8AC3E}">
        <p14:creationId xmlns:p14="http://schemas.microsoft.com/office/powerpoint/2010/main" val="3436039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e et visuel">
    <p:spTree>
      <p:nvGrpSpPr>
        <p:cNvPr id="1" name=""/>
        <p:cNvGrpSpPr/>
        <p:nvPr/>
      </p:nvGrpSpPr>
      <p:grpSpPr>
        <a:xfrm>
          <a:off x="0" y="0"/>
          <a:ext cx="0" cy="0"/>
          <a:chOff x="0" y="0"/>
          <a:chExt cx="0" cy="0"/>
        </a:xfrm>
      </p:grpSpPr>
      <p:sp>
        <p:nvSpPr>
          <p:cNvPr id="11" name="Rectangle 10"/>
          <p:cNvSpPr/>
          <p:nvPr userDrawn="1"/>
        </p:nvSpPr>
        <p:spPr>
          <a:xfrm>
            <a:off x="0" y="0"/>
            <a:ext cx="9144000" cy="594000"/>
          </a:xfrm>
          <a:prstGeom prst="rect">
            <a:avLst/>
          </a:prstGeom>
          <a:solidFill>
            <a:srgbClr val="E6142D"/>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fr-FR" dirty="0"/>
          </a:p>
        </p:txBody>
      </p:sp>
      <p:sp>
        <p:nvSpPr>
          <p:cNvPr id="9" name="Espace réservé du pied de page 4"/>
          <p:cNvSpPr>
            <a:spLocks noGrp="1"/>
          </p:cNvSpPr>
          <p:nvPr>
            <p:ph type="ftr" sz="quarter" idx="11"/>
          </p:nvPr>
        </p:nvSpPr>
        <p:spPr>
          <a:xfrm>
            <a:off x="3124200" y="4785996"/>
            <a:ext cx="2895600" cy="273844"/>
          </a:xfrm>
        </p:spPr>
        <p:txBody>
          <a:bodyPr/>
          <a:lstStyle/>
          <a:p>
            <a:endParaRPr lang="fr-FR" dirty="0"/>
          </a:p>
        </p:txBody>
      </p:sp>
      <p:sp>
        <p:nvSpPr>
          <p:cNvPr id="10" name="Espace réservé du numéro de diapositive 5"/>
          <p:cNvSpPr>
            <a:spLocks noGrp="1"/>
          </p:cNvSpPr>
          <p:nvPr>
            <p:ph type="sldNum" sz="quarter" idx="12"/>
          </p:nvPr>
        </p:nvSpPr>
        <p:spPr>
          <a:xfrm>
            <a:off x="6645702" y="4785996"/>
            <a:ext cx="2133600" cy="273844"/>
          </a:xfrm>
        </p:spPr>
        <p:txBody>
          <a:bodyPr/>
          <a:lstStyle>
            <a:lvl1pPr>
              <a:defRPr sz="1000">
                <a:latin typeface="Arial" pitchFamily="34" charset="0"/>
                <a:cs typeface="Arial" pitchFamily="34" charset="0"/>
              </a:defRPr>
            </a:lvl1pPr>
          </a:lstStyle>
          <a:p>
            <a:fld id="{5F994224-BB2D-4967-A46A-C39E0F5B812A}" type="slidenum">
              <a:rPr lang="fr-FR" smtClean="0"/>
              <a:pPr/>
              <a:t>‹N°›</a:t>
            </a:fld>
            <a:endParaRPr lang="fr-FR" dirty="0"/>
          </a:p>
        </p:txBody>
      </p:sp>
      <p:sp>
        <p:nvSpPr>
          <p:cNvPr id="22" name="Espace réservé du texte 14"/>
          <p:cNvSpPr>
            <a:spLocks noGrp="1"/>
          </p:cNvSpPr>
          <p:nvPr>
            <p:ph type="body" sz="quarter" idx="15" hasCustomPrompt="1"/>
          </p:nvPr>
        </p:nvSpPr>
        <p:spPr>
          <a:xfrm>
            <a:off x="2110770" y="115857"/>
            <a:ext cx="6732240" cy="241127"/>
          </a:xfrm>
        </p:spPr>
        <p:txBody>
          <a:bodyPr>
            <a:noAutofit/>
          </a:bodyPr>
          <a:lstStyle>
            <a:lvl1pPr marL="0" indent="0" algn="r">
              <a:buFontTx/>
              <a:buNone/>
              <a:defRPr sz="1500" cap="all" baseline="0">
                <a:solidFill>
                  <a:schemeClr val="bg1"/>
                </a:solidFill>
                <a:latin typeface="Arial" pitchFamily="34" charset="0"/>
                <a:cs typeface="Arial" pitchFamily="34" charset="0"/>
              </a:defRPr>
            </a:lvl1pPr>
            <a:lvl2pPr marL="457200" indent="0" algn="r">
              <a:buFontTx/>
              <a:buNone/>
              <a:defRPr sz="1400" cap="all" baseline="0">
                <a:solidFill>
                  <a:schemeClr val="bg1"/>
                </a:solidFill>
                <a:latin typeface="Arial" pitchFamily="34" charset="0"/>
                <a:cs typeface="Arial" pitchFamily="34" charset="0"/>
              </a:defRPr>
            </a:lvl2pPr>
            <a:lvl3pPr marL="914400" indent="0" algn="r">
              <a:buFontTx/>
              <a:buNone/>
              <a:defRPr sz="1200" cap="all" baseline="0">
                <a:solidFill>
                  <a:schemeClr val="bg1"/>
                </a:solidFill>
                <a:latin typeface="Arial" pitchFamily="34" charset="0"/>
                <a:cs typeface="Arial" pitchFamily="34" charset="0"/>
              </a:defRPr>
            </a:lvl3pPr>
            <a:lvl4pPr marL="1371600" indent="0" algn="r">
              <a:buFontTx/>
              <a:buNone/>
              <a:defRPr sz="1100" cap="all" baseline="0">
                <a:solidFill>
                  <a:schemeClr val="bg1"/>
                </a:solidFill>
                <a:latin typeface="Arial" pitchFamily="34" charset="0"/>
                <a:cs typeface="Arial" pitchFamily="34" charset="0"/>
              </a:defRPr>
            </a:lvl4pPr>
            <a:lvl5pPr marL="1828800" indent="0" algn="r">
              <a:buFontTx/>
              <a:buNone/>
              <a:defRPr sz="1100" cap="all" baseline="0">
                <a:solidFill>
                  <a:schemeClr val="bg1"/>
                </a:solidFill>
                <a:latin typeface="Arial" pitchFamily="34" charset="0"/>
                <a:cs typeface="Arial" pitchFamily="34" charset="0"/>
              </a:defRPr>
            </a:lvl5pPr>
          </a:lstStyle>
          <a:p>
            <a:pPr lvl="0"/>
            <a:r>
              <a:rPr lang="fr-FR" dirty="0"/>
              <a:t>Titre de la présentation</a:t>
            </a:r>
          </a:p>
        </p:txBody>
      </p:sp>
      <p:sp>
        <p:nvSpPr>
          <p:cNvPr id="23" name="Espace réservé du texte 14"/>
          <p:cNvSpPr>
            <a:spLocks noGrp="1"/>
          </p:cNvSpPr>
          <p:nvPr>
            <p:ph type="body" sz="quarter" idx="16" hasCustomPrompt="1"/>
          </p:nvPr>
        </p:nvSpPr>
        <p:spPr>
          <a:xfrm>
            <a:off x="2110770" y="316324"/>
            <a:ext cx="6732240" cy="183334"/>
          </a:xfrm>
        </p:spPr>
        <p:txBody>
          <a:bodyPr>
            <a:noAutofit/>
          </a:bodyPr>
          <a:lstStyle>
            <a:lvl1pPr marL="0" indent="0" algn="r">
              <a:buFontTx/>
              <a:buNone/>
              <a:defRPr sz="1000" b="1" cap="none" baseline="0">
                <a:solidFill>
                  <a:schemeClr val="bg1"/>
                </a:solidFill>
                <a:latin typeface="Arial" pitchFamily="34" charset="0"/>
                <a:cs typeface="Arial" pitchFamily="34" charset="0"/>
              </a:defRPr>
            </a:lvl1pPr>
            <a:lvl2pPr marL="457200" indent="0" algn="r">
              <a:buFontTx/>
              <a:buNone/>
              <a:defRPr sz="1400" cap="all" baseline="0">
                <a:solidFill>
                  <a:schemeClr val="bg1"/>
                </a:solidFill>
                <a:latin typeface="Arial" pitchFamily="34" charset="0"/>
                <a:cs typeface="Arial" pitchFamily="34" charset="0"/>
              </a:defRPr>
            </a:lvl2pPr>
            <a:lvl3pPr marL="914400" indent="0" algn="r">
              <a:buFontTx/>
              <a:buNone/>
              <a:defRPr sz="1200" cap="all" baseline="0">
                <a:solidFill>
                  <a:schemeClr val="bg1"/>
                </a:solidFill>
                <a:latin typeface="Arial" pitchFamily="34" charset="0"/>
                <a:cs typeface="Arial" pitchFamily="34" charset="0"/>
              </a:defRPr>
            </a:lvl3pPr>
            <a:lvl4pPr marL="1371600" indent="0" algn="r">
              <a:buFontTx/>
              <a:buNone/>
              <a:defRPr sz="1100" cap="all" baseline="0">
                <a:solidFill>
                  <a:schemeClr val="bg1"/>
                </a:solidFill>
                <a:latin typeface="Arial" pitchFamily="34" charset="0"/>
                <a:cs typeface="Arial" pitchFamily="34" charset="0"/>
              </a:defRPr>
            </a:lvl4pPr>
            <a:lvl5pPr marL="1828800" indent="0" algn="r">
              <a:buFontTx/>
              <a:buNone/>
              <a:defRPr sz="1100" cap="all" baseline="0">
                <a:solidFill>
                  <a:schemeClr val="bg1"/>
                </a:solidFill>
                <a:latin typeface="Arial" pitchFamily="34" charset="0"/>
                <a:cs typeface="Arial" pitchFamily="34" charset="0"/>
              </a:defRPr>
            </a:lvl5pPr>
          </a:lstStyle>
          <a:p>
            <a:pPr lvl="0"/>
            <a:r>
              <a:rPr lang="fr-FR" dirty="0"/>
              <a:t>Sous titre de la présentation</a:t>
            </a:r>
          </a:p>
        </p:txBody>
      </p:sp>
      <p:sp>
        <p:nvSpPr>
          <p:cNvPr id="24" name="Espace réservé de la date 3"/>
          <p:cNvSpPr>
            <a:spLocks noGrp="1"/>
          </p:cNvSpPr>
          <p:nvPr>
            <p:ph type="dt" sz="half" idx="10"/>
          </p:nvPr>
        </p:nvSpPr>
        <p:spPr>
          <a:xfrm>
            <a:off x="251520" y="4778376"/>
            <a:ext cx="2133600" cy="273844"/>
          </a:xfrm>
        </p:spPr>
        <p:txBody>
          <a:bodyPr/>
          <a:lstStyle>
            <a:lvl1pPr>
              <a:defRPr sz="1000">
                <a:latin typeface="Arial" pitchFamily="34" charset="0"/>
                <a:cs typeface="Arial" pitchFamily="34" charset="0"/>
              </a:defRPr>
            </a:lvl1pPr>
          </a:lstStyle>
          <a:p>
            <a:fld id="{97D6CC3A-538B-450C-8B91-5C43C0614404}" type="datetime1">
              <a:rPr lang="fr-FR" smtClean="0"/>
              <a:t>07/01/2025</a:t>
            </a:fld>
            <a:endParaRPr lang="fr-FR" dirty="0"/>
          </a:p>
        </p:txBody>
      </p:sp>
      <p:sp>
        <p:nvSpPr>
          <p:cNvPr id="12" name="Espace réservé du contenu 11"/>
          <p:cNvSpPr>
            <a:spLocks noGrp="1"/>
          </p:cNvSpPr>
          <p:nvPr>
            <p:ph sz="quarter" idx="18"/>
          </p:nvPr>
        </p:nvSpPr>
        <p:spPr>
          <a:xfrm>
            <a:off x="4572000" y="842962"/>
            <a:ext cx="4572000" cy="3673475"/>
          </a:xfrm>
        </p:spPr>
        <p:txBody>
          <a:bodyPr/>
          <a:lstStyle>
            <a:lvl1pPr marL="0" indent="0">
              <a:lnSpc>
                <a:spcPct val="110000"/>
              </a:lnSpc>
              <a:spcBef>
                <a:spcPts val="1800"/>
              </a:spcBef>
              <a:spcAft>
                <a:spcPts val="600"/>
              </a:spcAft>
              <a:buNone/>
              <a:defRPr lang="fr-FR" sz="2000" kern="1200" cap="none" baseline="0" dirty="0" smtClean="0">
                <a:solidFill>
                  <a:schemeClr val="tx1"/>
                </a:solidFill>
                <a:latin typeface="Arial" pitchFamily="34" charset="0"/>
                <a:ea typeface="+mn-ea"/>
                <a:cs typeface="Arial" pitchFamily="34" charset="0"/>
              </a:defRPr>
            </a:lvl1pPr>
            <a:lvl2pPr marL="182563" indent="-182563">
              <a:lnSpc>
                <a:spcPct val="110000"/>
              </a:lnSpc>
              <a:spcBef>
                <a:spcPts val="600"/>
              </a:spcBef>
              <a:spcAft>
                <a:spcPts val="600"/>
              </a:spcAft>
              <a:buFont typeface="Arial" pitchFamily="34" charset="0"/>
              <a:buChar char="•"/>
              <a:tabLst>
                <a:tab pos="182563" algn="l"/>
              </a:tabLst>
              <a:defRPr sz="1600" b="1">
                <a:latin typeface="Arial" pitchFamily="34" charset="0"/>
                <a:cs typeface="Arial" pitchFamily="34" charset="0"/>
              </a:defRPr>
            </a:lvl2pPr>
            <a:lvl3pPr marL="182563" indent="0">
              <a:lnSpc>
                <a:spcPct val="110000"/>
              </a:lnSpc>
              <a:spcBef>
                <a:spcPts val="0"/>
              </a:spcBef>
              <a:buNone/>
              <a:defRPr sz="1400"/>
            </a:lvl3pPr>
          </a:lstStyle>
          <a:p>
            <a:pPr lvl="0"/>
            <a:endParaRPr lang="fr-FR" dirty="0"/>
          </a:p>
        </p:txBody>
      </p:sp>
      <p:sp>
        <p:nvSpPr>
          <p:cNvPr id="13" name="Espace réservé du contenu 11"/>
          <p:cNvSpPr>
            <a:spLocks noGrp="1"/>
          </p:cNvSpPr>
          <p:nvPr>
            <p:ph sz="quarter" idx="17"/>
          </p:nvPr>
        </p:nvSpPr>
        <p:spPr>
          <a:xfrm>
            <a:off x="395536" y="1203598"/>
            <a:ext cx="3728472" cy="2952328"/>
          </a:xfrm>
        </p:spPr>
        <p:txBody>
          <a:bodyPr anchor="ctr"/>
          <a:lstStyle>
            <a:lvl1pPr marL="0" indent="0">
              <a:lnSpc>
                <a:spcPct val="110000"/>
              </a:lnSpc>
              <a:spcBef>
                <a:spcPts val="0"/>
              </a:spcBef>
              <a:spcAft>
                <a:spcPts val="0"/>
              </a:spcAft>
              <a:buNone/>
              <a:defRPr lang="fr-FR" sz="2000" b="1" kern="1200" cap="none" baseline="0" dirty="0" smtClean="0">
                <a:solidFill>
                  <a:schemeClr val="tx1"/>
                </a:solidFill>
                <a:latin typeface="Arial" pitchFamily="34" charset="0"/>
                <a:ea typeface="+mn-ea"/>
                <a:cs typeface="Arial" pitchFamily="34" charset="0"/>
              </a:defRPr>
            </a:lvl1pPr>
            <a:lvl2pPr marL="182563" indent="-182563">
              <a:lnSpc>
                <a:spcPct val="110000"/>
              </a:lnSpc>
              <a:spcBef>
                <a:spcPts val="0"/>
              </a:spcBef>
              <a:spcAft>
                <a:spcPts val="0"/>
              </a:spcAft>
              <a:buFont typeface="Arial" pitchFamily="34" charset="0"/>
              <a:buChar char="•"/>
              <a:tabLst>
                <a:tab pos="182563" algn="l"/>
              </a:tabLst>
              <a:defRPr sz="1800" b="0">
                <a:latin typeface="Arial" pitchFamily="34" charset="0"/>
                <a:cs typeface="Arial" pitchFamily="34" charset="0"/>
              </a:defRPr>
            </a:lvl2pPr>
            <a:lvl3pPr marL="182563" indent="0">
              <a:lnSpc>
                <a:spcPct val="110000"/>
              </a:lnSpc>
              <a:spcBef>
                <a:spcPts val="0"/>
              </a:spcBef>
              <a:buNone/>
              <a:defRPr sz="1400"/>
            </a:lvl3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4" name="ZoneTexte 13"/>
          <p:cNvSpPr txBox="1"/>
          <p:nvPr userDrawn="1"/>
        </p:nvSpPr>
        <p:spPr>
          <a:xfrm>
            <a:off x="1583668" y="-596602"/>
            <a:ext cx="5976664" cy="369332"/>
          </a:xfrm>
          <a:prstGeom prst="rect">
            <a:avLst/>
          </a:prstGeom>
          <a:solidFill>
            <a:schemeClr val="bg1"/>
          </a:solidFill>
        </p:spPr>
        <p:txBody>
          <a:bodyPr wrap="square" rtlCol="0">
            <a:spAutoFit/>
          </a:bodyPr>
          <a:lstStyle/>
          <a:p>
            <a:pPr algn="ctr"/>
            <a:r>
              <a:rPr lang="fr-FR" dirty="0"/>
              <a:t>DISPOSITION « TEXTE ET VISUEL »</a:t>
            </a:r>
          </a:p>
        </p:txBody>
      </p:sp>
    </p:spTree>
    <p:extLst>
      <p:ext uri="{BB962C8B-B14F-4D97-AF65-F5344CB8AC3E}">
        <p14:creationId xmlns:p14="http://schemas.microsoft.com/office/powerpoint/2010/main" val="2267100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Dispositive 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7688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in">
    <p:spTree>
      <p:nvGrpSpPr>
        <p:cNvPr id="1" name=""/>
        <p:cNvGrpSpPr/>
        <p:nvPr/>
      </p:nvGrpSpPr>
      <p:grpSpPr>
        <a:xfrm>
          <a:off x="0" y="0"/>
          <a:ext cx="0" cy="0"/>
          <a:chOff x="0" y="0"/>
          <a:chExt cx="0" cy="0"/>
        </a:xfrm>
      </p:grpSpPr>
      <p:sp>
        <p:nvSpPr>
          <p:cNvPr id="7" name="Titre 1"/>
          <p:cNvSpPr>
            <a:spLocks noGrp="1"/>
          </p:cNvSpPr>
          <p:nvPr>
            <p:ph type="ctrTitle"/>
          </p:nvPr>
        </p:nvSpPr>
        <p:spPr>
          <a:xfrm>
            <a:off x="360026" y="3435846"/>
            <a:ext cx="4211974" cy="587317"/>
          </a:xfrm>
        </p:spPr>
        <p:txBody>
          <a:bodyPr lIns="0" bIns="0" anchor="b">
            <a:noAutofit/>
          </a:bodyPr>
          <a:lstStyle>
            <a:lvl1pPr algn="l">
              <a:defRPr lang="fr-FR" sz="2000" b="1" kern="1200" cap="all" dirty="0">
                <a:solidFill>
                  <a:schemeClr val="bg1"/>
                </a:solidFill>
                <a:latin typeface="Arial Bold"/>
                <a:ea typeface="+mn-ea"/>
                <a:cs typeface="Arial Bold"/>
              </a:defRPr>
            </a:lvl1pPr>
          </a:lstStyle>
          <a:p>
            <a:r>
              <a:rPr lang="fr-FR" dirty="0"/>
              <a:t>Modifiez le style du titre</a:t>
            </a:r>
          </a:p>
        </p:txBody>
      </p:sp>
      <p:sp>
        <p:nvSpPr>
          <p:cNvPr id="8" name="Sous-titre 2"/>
          <p:cNvSpPr>
            <a:spLocks noGrp="1"/>
          </p:cNvSpPr>
          <p:nvPr>
            <p:ph type="subTitle" idx="1"/>
          </p:nvPr>
        </p:nvSpPr>
        <p:spPr>
          <a:xfrm>
            <a:off x="360363" y="4125446"/>
            <a:ext cx="4215926" cy="461665"/>
          </a:xfrm>
        </p:spPr>
        <p:txBody>
          <a:bodyPr wrap="square" lIns="0" tIns="0" bIns="0" anchor="ctr">
            <a:noAutofit/>
          </a:bodyPr>
          <a:lstStyle>
            <a:lvl1pPr marL="0" indent="0" algn="l">
              <a:lnSpc>
                <a:spcPct val="100000"/>
              </a:lnSpc>
              <a:buNone/>
              <a:defRPr lang="fr-FR" sz="2000" kern="1200" cap="all" dirty="0">
                <a:solidFill>
                  <a:schemeClr val="bg1"/>
                </a:solidFill>
                <a:latin typeface="Arial"/>
                <a:ea typeface="+mn-ea"/>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Modifiez le style des sous-titres du masque</a:t>
            </a:r>
          </a:p>
        </p:txBody>
      </p:sp>
      <p:sp>
        <p:nvSpPr>
          <p:cNvPr id="12" name="Espace réservé de la date 3"/>
          <p:cNvSpPr>
            <a:spLocks noGrp="1"/>
          </p:cNvSpPr>
          <p:nvPr>
            <p:ph type="dt" sz="half" idx="10"/>
          </p:nvPr>
        </p:nvSpPr>
        <p:spPr>
          <a:xfrm>
            <a:off x="360418" y="4659313"/>
            <a:ext cx="4211582" cy="184666"/>
          </a:xfrm>
        </p:spPr>
        <p:txBody>
          <a:bodyPr wrap="square" lIns="0" tIns="0" bIns="0">
            <a:noAutofit/>
          </a:bodyPr>
          <a:lstStyle>
            <a:lvl1pPr>
              <a:defRPr lang="fr-FR" sz="1100" kern="1200" dirty="0" smtClean="0">
                <a:solidFill>
                  <a:schemeClr val="bg1"/>
                </a:solidFill>
                <a:latin typeface="Arial"/>
                <a:ea typeface="+mn-ea"/>
                <a:cs typeface="Arial"/>
              </a:defRPr>
            </a:lvl1pPr>
          </a:lstStyle>
          <a:p>
            <a:fld id="{22BE8DC2-28AE-4F96-8947-3E4155493BDA}" type="datetime1">
              <a:rPr lang="fr-FR" smtClean="0"/>
              <a:pPr/>
              <a:t>07/01/2025</a:t>
            </a:fld>
            <a:endParaRPr lang="fr-FR"/>
          </a:p>
        </p:txBody>
      </p:sp>
      <p:sp>
        <p:nvSpPr>
          <p:cNvPr id="5" name="ZoneTexte 4"/>
          <p:cNvSpPr txBox="1"/>
          <p:nvPr userDrawn="1"/>
        </p:nvSpPr>
        <p:spPr>
          <a:xfrm>
            <a:off x="1583668" y="-596602"/>
            <a:ext cx="5976664" cy="369332"/>
          </a:xfrm>
          <a:prstGeom prst="rect">
            <a:avLst/>
          </a:prstGeom>
          <a:solidFill>
            <a:schemeClr val="bg1"/>
          </a:solidFill>
        </p:spPr>
        <p:txBody>
          <a:bodyPr wrap="square" rtlCol="0">
            <a:spAutoFit/>
          </a:bodyPr>
          <a:lstStyle/>
          <a:p>
            <a:pPr algn="ctr"/>
            <a:r>
              <a:rPr lang="fr-FR" dirty="0"/>
              <a:t>DISPOSITION « PAGE DE FIN POUR AFFICHAGE ECRAN »</a:t>
            </a:r>
          </a:p>
        </p:txBody>
      </p:sp>
    </p:spTree>
    <p:extLst>
      <p:ext uri="{BB962C8B-B14F-4D97-AF65-F5344CB8AC3E}">
        <p14:creationId xmlns:p14="http://schemas.microsoft.com/office/powerpoint/2010/main" val="3957617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re sans imag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37163" y="1851670"/>
            <a:ext cx="5652078" cy="857250"/>
          </a:xfrm>
        </p:spPr>
        <p:txBody>
          <a:bodyPr lIns="0" rIns="0" anchor="b">
            <a:normAutofit/>
          </a:bodyPr>
          <a:lstStyle>
            <a:lvl1pPr marL="0" algn="l" defTabSz="914400" rtl="0" eaLnBrk="1" latinLnBrk="0" hangingPunct="1">
              <a:spcBef>
                <a:spcPct val="0"/>
              </a:spcBef>
              <a:buNone/>
              <a:defRPr lang="fr-FR" sz="4000" b="1" kern="1200" cap="all" baseline="0" dirty="0" smtClean="0">
                <a:solidFill>
                  <a:srgbClr val="E6142D"/>
                </a:solidFill>
                <a:latin typeface="Arial Bold"/>
                <a:ea typeface="+mn-ea"/>
                <a:cs typeface="Arial Bold"/>
              </a:defRPr>
            </a:lvl1pPr>
          </a:lstStyle>
          <a:p>
            <a:r>
              <a:rPr lang="fr-FR" dirty="0"/>
              <a:t>Titre présentation</a:t>
            </a:r>
          </a:p>
        </p:txBody>
      </p:sp>
      <p:sp>
        <p:nvSpPr>
          <p:cNvPr id="12" name="Sous-titre 2"/>
          <p:cNvSpPr>
            <a:spLocks noGrp="1"/>
          </p:cNvSpPr>
          <p:nvPr>
            <p:ph type="subTitle" idx="1" hasCustomPrompt="1"/>
          </p:nvPr>
        </p:nvSpPr>
        <p:spPr>
          <a:xfrm>
            <a:off x="323850" y="2715831"/>
            <a:ext cx="5652137" cy="814268"/>
          </a:xfrm>
        </p:spPr>
        <p:txBody>
          <a:bodyPr wrap="square" lIns="0" tIns="0" bIns="0" anchor="ctr">
            <a:noAutofit/>
          </a:bodyPr>
          <a:lstStyle>
            <a:lvl1pPr marL="0" indent="0" algn="l">
              <a:lnSpc>
                <a:spcPct val="100000"/>
              </a:lnSpc>
              <a:buNone/>
              <a:defRPr lang="fr-FR" sz="3200" kern="1200" cap="all" dirty="0">
                <a:solidFill>
                  <a:srgbClr val="E6142D"/>
                </a:solidFill>
                <a:latin typeface="Arial"/>
                <a:ea typeface="+mn-ea"/>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Sous-titre de la présentation</a:t>
            </a:r>
          </a:p>
        </p:txBody>
      </p:sp>
      <p:sp>
        <p:nvSpPr>
          <p:cNvPr id="13" name="Espace réservé de la date 3"/>
          <p:cNvSpPr>
            <a:spLocks noGrp="1"/>
          </p:cNvSpPr>
          <p:nvPr>
            <p:ph type="dt" sz="half" idx="10"/>
          </p:nvPr>
        </p:nvSpPr>
        <p:spPr>
          <a:xfrm>
            <a:off x="323850" y="3654222"/>
            <a:ext cx="4211582" cy="184666"/>
          </a:xfrm>
        </p:spPr>
        <p:txBody>
          <a:bodyPr wrap="square" lIns="0" tIns="0" bIns="0">
            <a:noAutofit/>
          </a:bodyPr>
          <a:lstStyle>
            <a:lvl1pPr marL="0" algn="l" defTabSz="914400" rtl="0" eaLnBrk="1" latinLnBrk="0" hangingPunct="1">
              <a:lnSpc>
                <a:spcPct val="130000"/>
              </a:lnSpc>
              <a:defRPr lang="fr-FR" sz="2000" kern="1200" smtClean="0">
                <a:solidFill>
                  <a:srgbClr val="E6142D"/>
                </a:solidFill>
                <a:latin typeface="Arial"/>
                <a:ea typeface="+mn-ea"/>
                <a:cs typeface="Arial"/>
              </a:defRPr>
            </a:lvl1pPr>
          </a:lstStyle>
          <a:p>
            <a:fld id="{70D40F0F-61AC-4266-9143-4508FB3F6C48}" type="datetime1">
              <a:rPr lang="fr-FR" smtClean="0"/>
              <a:pPr/>
              <a:t>07/01/2025</a:t>
            </a:fld>
            <a:endParaRPr lang="fr-FR" dirty="0"/>
          </a:p>
        </p:txBody>
      </p:sp>
      <p:sp>
        <p:nvSpPr>
          <p:cNvPr id="6" name="ZoneTexte 5"/>
          <p:cNvSpPr txBox="1"/>
          <p:nvPr userDrawn="1"/>
        </p:nvSpPr>
        <p:spPr>
          <a:xfrm>
            <a:off x="1583668" y="-596602"/>
            <a:ext cx="5976664" cy="369332"/>
          </a:xfrm>
          <a:prstGeom prst="rect">
            <a:avLst/>
          </a:prstGeom>
          <a:solidFill>
            <a:schemeClr val="bg1"/>
          </a:solidFill>
        </p:spPr>
        <p:txBody>
          <a:bodyPr wrap="square" rtlCol="0">
            <a:spAutoFit/>
          </a:bodyPr>
          <a:lstStyle/>
          <a:p>
            <a:pPr algn="ctr"/>
            <a:r>
              <a:rPr lang="fr-FR" dirty="0"/>
              <a:t>DISPOSITION « PAGE TITRE POUR</a:t>
            </a:r>
            <a:r>
              <a:rPr lang="fr-FR" baseline="0" dirty="0"/>
              <a:t> L’IMPRESSION »</a:t>
            </a:r>
            <a:endParaRPr lang="fr-FR" dirty="0"/>
          </a:p>
        </p:txBody>
      </p:sp>
    </p:spTree>
    <p:extLst>
      <p:ext uri="{BB962C8B-B14F-4D97-AF65-F5344CB8AC3E}">
        <p14:creationId xmlns:p14="http://schemas.microsoft.com/office/powerpoint/2010/main" val="15491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re et contenu">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362363" y="4785996"/>
            <a:ext cx="2133600" cy="273844"/>
          </a:xfrm>
        </p:spPr>
        <p:txBody>
          <a:bodyPr/>
          <a:lstStyle>
            <a:lvl1pPr>
              <a:defRPr>
                <a:latin typeface="Arial" pitchFamily="34" charset="0"/>
                <a:cs typeface="Arial" pitchFamily="34" charset="0"/>
              </a:defRPr>
            </a:lvl1pPr>
          </a:lstStyle>
          <a:p>
            <a:fld id="{88FBC93E-3707-4A21-892E-1BE3E436B7C7}" type="datetime1">
              <a:rPr lang="fr-FR" smtClean="0"/>
              <a:t>07/01/2025</a:t>
            </a:fld>
            <a:endParaRPr lang="fr-FR"/>
          </a:p>
        </p:txBody>
      </p:sp>
      <p:sp>
        <p:nvSpPr>
          <p:cNvPr id="5" name="Espace réservé du pied de page 4"/>
          <p:cNvSpPr>
            <a:spLocks noGrp="1"/>
          </p:cNvSpPr>
          <p:nvPr>
            <p:ph type="ftr" sz="quarter" idx="11"/>
          </p:nvPr>
        </p:nvSpPr>
        <p:spPr>
          <a:xfrm>
            <a:off x="3124200" y="4785996"/>
            <a:ext cx="2895600" cy="273844"/>
          </a:xfrm>
        </p:spPr>
        <p:txBody>
          <a:bodyPr/>
          <a:lstStyle/>
          <a:p>
            <a:endParaRPr lang="fr-FR"/>
          </a:p>
        </p:txBody>
      </p:sp>
      <p:sp>
        <p:nvSpPr>
          <p:cNvPr id="6" name="Espace réservé du numéro de diapositive 5"/>
          <p:cNvSpPr>
            <a:spLocks noGrp="1"/>
          </p:cNvSpPr>
          <p:nvPr>
            <p:ph type="sldNum" sz="quarter" idx="12"/>
          </p:nvPr>
        </p:nvSpPr>
        <p:spPr>
          <a:xfrm>
            <a:off x="6645702" y="4785996"/>
            <a:ext cx="2133600" cy="273844"/>
          </a:xfrm>
        </p:spPr>
        <p:txBody>
          <a:bodyPr/>
          <a:lstStyle>
            <a:lvl1pPr>
              <a:defRPr sz="1000">
                <a:latin typeface="Arial" pitchFamily="34" charset="0"/>
                <a:cs typeface="Arial" pitchFamily="34" charset="0"/>
              </a:defRPr>
            </a:lvl1pPr>
          </a:lstStyle>
          <a:p>
            <a:fld id="{5F994224-BB2D-4967-A46A-C39E0F5B812A}" type="slidenum">
              <a:rPr lang="fr-FR" smtClean="0"/>
              <a:pPr/>
              <a:t>‹N°›</a:t>
            </a:fld>
            <a:endParaRPr lang="fr-FR" dirty="0"/>
          </a:p>
        </p:txBody>
      </p:sp>
      <p:sp>
        <p:nvSpPr>
          <p:cNvPr id="10" name="Rectangle 9"/>
          <p:cNvSpPr/>
          <p:nvPr userDrawn="1"/>
        </p:nvSpPr>
        <p:spPr>
          <a:xfrm>
            <a:off x="0" y="0"/>
            <a:ext cx="9144000" cy="594000"/>
          </a:xfrm>
          <a:prstGeom prst="rect">
            <a:avLst/>
          </a:prstGeom>
          <a:solidFill>
            <a:srgbClr val="E6142D"/>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fr-FR" dirty="0"/>
          </a:p>
        </p:txBody>
      </p:sp>
      <p:sp>
        <p:nvSpPr>
          <p:cNvPr id="17" name="Espace réservé du texte 14"/>
          <p:cNvSpPr>
            <a:spLocks noGrp="1"/>
          </p:cNvSpPr>
          <p:nvPr>
            <p:ph type="body" sz="quarter" idx="15" hasCustomPrompt="1"/>
          </p:nvPr>
        </p:nvSpPr>
        <p:spPr>
          <a:xfrm>
            <a:off x="2110770" y="115857"/>
            <a:ext cx="6732240" cy="241127"/>
          </a:xfrm>
        </p:spPr>
        <p:txBody>
          <a:bodyPr>
            <a:noAutofit/>
          </a:bodyPr>
          <a:lstStyle>
            <a:lvl1pPr marL="0" indent="0" algn="r">
              <a:buFontTx/>
              <a:buNone/>
              <a:defRPr sz="1500" cap="all" baseline="0">
                <a:solidFill>
                  <a:schemeClr val="bg1"/>
                </a:solidFill>
                <a:latin typeface="Arial" pitchFamily="34" charset="0"/>
                <a:cs typeface="Arial" pitchFamily="34" charset="0"/>
              </a:defRPr>
            </a:lvl1pPr>
            <a:lvl2pPr marL="457200" indent="0" algn="r">
              <a:buFontTx/>
              <a:buNone/>
              <a:defRPr sz="1400" cap="all" baseline="0">
                <a:solidFill>
                  <a:schemeClr val="bg1"/>
                </a:solidFill>
                <a:latin typeface="Arial" pitchFamily="34" charset="0"/>
                <a:cs typeface="Arial" pitchFamily="34" charset="0"/>
              </a:defRPr>
            </a:lvl2pPr>
            <a:lvl3pPr marL="914400" indent="0" algn="r">
              <a:buFontTx/>
              <a:buNone/>
              <a:defRPr sz="1200" cap="all" baseline="0">
                <a:solidFill>
                  <a:schemeClr val="bg1"/>
                </a:solidFill>
                <a:latin typeface="Arial" pitchFamily="34" charset="0"/>
                <a:cs typeface="Arial" pitchFamily="34" charset="0"/>
              </a:defRPr>
            </a:lvl3pPr>
            <a:lvl4pPr marL="1371600" indent="0" algn="r">
              <a:buFontTx/>
              <a:buNone/>
              <a:defRPr sz="1100" cap="all" baseline="0">
                <a:solidFill>
                  <a:schemeClr val="bg1"/>
                </a:solidFill>
                <a:latin typeface="Arial" pitchFamily="34" charset="0"/>
                <a:cs typeface="Arial" pitchFamily="34" charset="0"/>
              </a:defRPr>
            </a:lvl4pPr>
            <a:lvl5pPr marL="1828800" indent="0" algn="r">
              <a:buFontTx/>
              <a:buNone/>
              <a:defRPr sz="1100" cap="all" baseline="0">
                <a:solidFill>
                  <a:schemeClr val="bg1"/>
                </a:solidFill>
                <a:latin typeface="Arial" pitchFamily="34" charset="0"/>
                <a:cs typeface="Arial" pitchFamily="34" charset="0"/>
              </a:defRPr>
            </a:lvl5pPr>
          </a:lstStyle>
          <a:p>
            <a:pPr lvl="0"/>
            <a:r>
              <a:rPr lang="fr-FR" dirty="0"/>
              <a:t>Lecture 1</a:t>
            </a:r>
          </a:p>
        </p:txBody>
      </p:sp>
      <p:sp>
        <p:nvSpPr>
          <p:cNvPr id="18" name="Espace réservé du texte 14"/>
          <p:cNvSpPr>
            <a:spLocks noGrp="1"/>
          </p:cNvSpPr>
          <p:nvPr>
            <p:ph type="body" sz="quarter" idx="16" hasCustomPrompt="1"/>
          </p:nvPr>
        </p:nvSpPr>
        <p:spPr>
          <a:xfrm>
            <a:off x="2110770" y="316324"/>
            <a:ext cx="6732240" cy="183334"/>
          </a:xfrm>
        </p:spPr>
        <p:txBody>
          <a:bodyPr>
            <a:noAutofit/>
          </a:bodyPr>
          <a:lstStyle>
            <a:lvl1pPr marL="0" indent="0" algn="r">
              <a:buFontTx/>
              <a:buNone/>
              <a:defRPr sz="1000" b="1" cap="none" baseline="0">
                <a:solidFill>
                  <a:schemeClr val="bg1"/>
                </a:solidFill>
                <a:latin typeface="Arial" pitchFamily="34" charset="0"/>
                <a:cs typeface="Arial" pitchFamily="34" charset="0"/>
              </a:defRPr>
            </a:lvl1pPr>
            <a:lvl2pPr marL="457200" indent="0" algn="r">
              <a:buFontTx/>
              <a:buNone/>
              <a:defRPr sz="1400" cap="all" baseline="0">
                <a:solidFill>
                  <a:schemeClr val="bg1"/>
                </a:solidFill>
                <a:latin typeface="Arial" pitchFamily="34" charset="0"/>
                <a:cs typeface="Arial" pitchFamily="34" charset="0"/>
              </a:defRPr>
            </a:lvl2pPr>
            <a:lvl3pPr marL="914400" indent="0" algn="r">
              <a:buFontTx/>
              <a:buNone/>
              <a:defRPr sz="1200" cap="all" baseline="0">
                <a:solidFill>
                  <a:schemeClr val="bg1"/>
                </a:solidFill>
                <a:latin typeface="Arial" pitchFamily="34" charset="0"/>
                <a:cs typeface="Arial" pitchFamily="34" charset="0"/>
              </a:defRPr>
            </a:lvl3pPr>
            <a:lvl4pPr marL="1371600" indent="0" algn="r">
              <a:buFontTx/>
              <a:buNone/>
              <a:defRPr sz="1100" cap="all" baseline="0">
                <a:solidFill>
                  <a:schemeClr val="bg1"/>
                </a:solidFill>
                <a:latin typeface="Arial" pitchFamily="34" charset="0"/>
                <a:cs typeface="Arial" pitchFamily="34" charset="0"/>
              </a:defRPr>
            </a:lvl4pPr>
            <a:lvl5pPr marL="1828800" indent="0" algn="r">
              <a:buFontTx/>
              <a:buNone/>
              <a:defRPr sz="1100" cap="all" baseline="0">
                <a:solidFill>
                  <a:schemeClr val="bg1"/>
                </a:solidFill>
                <a:latin typeface="Arial" pitchFamily="34" charset="0"/>
                <a:cs typeface="Arial" pitchFamily="34" charset="0"/>
              </a:defRPr>
            </a:lvl5pPr>
          </a:lstStyle>
          <a:p>
            <a:pPr lvl="0"/>
            <a:r>
              <a:rPr lang="fr-FR" dirty="0"/>
              <a:t>Sous titre de la présentation</a:t>
            </a:r>
          </a:p>
        </p:txBody>
      </p:sp>
      <p:sp>
        <p:nvSpPr>
          <p:cNvPr id="16" name="Titre 2"/>
          <p:cNvSpPr>
            <a:spLocks noGrp="1"/>
          </p:cNvSpPr>
          <p:nvPr>
            <p:ph type="title"/>
          </p:nvPr>
        </p:nvSpPr>
        <p:spPr>
          <a:xfrm>
            <a:off x="323850" y="689410"/>
            <a:ext cx="8423909" cy="523800"/>
          </a:xfrm>
        </p:spPr>
        <p:txBody>
          <a:bodyPr>
            <a:normAutofit/>
          </a:bodyPr>
          <a:lstStyle>
            <a:lvl1pPr marL="450000" algn="l">
              <a:spcAft>
                <a:spcPts val="0"/>
              </a:spcAft>
              <a:tabLst/>
              <a:defRPr lang="fr-FR" sz="2200" b="1" kern="1200" cap="all" baseline="0" dirty="0">
                <a:solidFill>
                  <a:srgbClr val="E6142D"/>
                </a:solidFill>
                <a:latin typeface="Arial" pitchFamily="34" charset="0"/>
                <a:ea typeface="+mn-ea"/>
                <a:cs typeface="Arial" pitchFamily="34" charset="0"/>
              </a:defRPr>
            </a:lvl1pPr>
          </a:lstStyle>
          <a:p>
            <a:r>
              <a:rPr lang="fr-FR" dirty="0"/>
              <a:t>Modifiez le style du titre</a:t>
            </a:r>
          </a:p>
        </p:txBody>
      </p:sp>
      <p:sp>
        <p:nvSpPr>
          <p:cNvPr id="11" name="Espace réservé du contenu 11"/>
          <p:cNvSpPr>
            <a:spLocks noGrp="1"/>
          </p:cNvSpPr>
          <p:nvPr>
            <p:ph sz="quarter" idx="14"/>
          </p:nvPr>
        </p:nvSpPr>
        <p:spPr>
          <a:xfrm>
            <a:off x="323850" y="1234440"/>
            <a:ext cx="8424863" cy="3361373"/>
          </a:xfrm>
        </p:spPr>
        <p:txBody>
          <a:bodyPr/>
          <a:lstStyle>
            <a:lvl1pPr marL="450000" indent="0">
              <a:lnSpc>
                <a:spcPct val="110000"/>
              </a:lnSpc>
              <a:spcBef>
                <a:spcPts val="0"/>
              </a:spcBef>
              <a:spcAft>
                <a:spcPts val="25"/>
              </a:spcAft>
              <a:buNone/>
              <a:defRPr lang="fr-FR" sz="2000" kern="1200" cap="none" baseline="0" dirty="0" smtClean="0">
                <a:solidFill>
                  <a:srgbClr val="E6142D"/>
                </a:solidFill>
                <a:latin typeface="Arial" pitchFamily="34" charset="0"/>
                <a:ea typeface="+mn-ea"/>
                <a:cs typeface="Arial" pitchFamily="34" charset="0"/>
              </a:defRPr>
            </a:lvl1pPr>
            <a:lvl2pPr marL="648000" indent="-182563">
              <a:lnSpc>
                <a:spcPct val="110000"/>
              </a:lnSpc>
              <a:spcBef>
                <a:spcPts val="0"/>
              </a:spcBef>
              <a:spcAft>
                <a:spcPts val="0"/>
              </a:spcAft>
              <a:buFont typeface="Arial" pitchFamily="34" charset="0"/>
              <a:buChar char="•"/>
              <a:tabLst>
                <a:tab pos="182563" algn="l"/>
              </a:tabLst>
              <a:defRPr sz="1800" b="0">
                <a:latin typeface="Arial" pitchFamily="34" charset="0"/>
                <a:cs typeface="Arial" pitchFamily="34" charset="0"/>
              </a:defRPr>
            </a:lvl2pPr>
            <a:lvl3pPr marL="900000" indent="-285750">
              <a:lnSpc>
                <a:spcPct val="110000"/>
              </a:lnSpc>
              <a:spcBef>
                <a:spcPts val="0"/>
              </a:spcBef>
              <a:buFont typeface="Calibri" panose="020F0502020204030204" pitchFamily="34" charset="0"/>
              <a:buChar char="‒"/>
              <a:defRPr sz="1800"/>
            </a:lvl3pPr>
            <a:lvl4pPr>
              <a:defRPr sz="1800"/>
            </a:lvl4pPr>
            <a:lvl5pPr>
              <a:defRPr sz="1800"/>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11253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fr-FR" dirty="0"/>
              <a:t>Modifiez le style du titre</a:t>
            </a:r>
          </a:p>
        </p:txBody>
      </p:sp>
      <p:sp>
        <p:nvSpPr>
          <p:cNvPr id="3" name="Espace réservé du texte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000">
                <a:solidFill>
                  <a:schemeClr val="tx1">
                    <a:tint val="75000"/>
                  </a:schemeClr>
                </a:solidFill>
                <a:latin typeface="Arial" panose="020B0604020202020204" pitchFamily="34" charset="0"/>
                <a:cs typeface="Arial" panose="020B0604020202020204" pitchFamily="34" charset="0"/>
              </a:defRPr>
            </a:lvl1pPr>
          </a:lstStyle>
          <a:p>
            <a:fld id="{4BBFF4A4-407A-4FE9-A32C-FD93421CAF43}" type="datetime1">
              <a:rPr lang="fr-FR" smtClean="0"/>
              <a:pPr/>
              <a:t>07/01/2025</a:t>
            </a:fld>
            <a:endParaRPr lang="fr-FR" dirty="0"/>
          </a:p>
        </p:txBody>
      </p:sp>
      <p:sp>
        <p:nvSpPr>
          <p:cNvPr id="5" name="Espace réservé du pied de page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000">
                <a:solidFill>
                  <a:schemeClr val="tx1">
                    <a:tint val="75000"/>
                  </a:schemeClr>
                </a:solidFill>
                <a:latin typeface="Arial" panose="020B0604020202020204" pitchFamily="34" charset="0"/>
                <a:cs typeface="Arial" panose="020B0604020202020204" pitchFamily="34" charset="0"/>
              </a:defRPr>
            </a:lvl1pPr>
          </a:lstStyle>
          <a:p>
            <a:endParaRPr lang="fr-FR" dirty="0"/>
          </a:p>
        </p:txBody>
      </p:sp>
      <p:sp>
        <p:nvSpPr>
          <p:cNvPr id="6" name="Espace réservé du numéro de diapositive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000">
                <a:solidFill>
                  <a:schemeClr val="tx1">
                    <a:tint val="75000"/>
                  </a:schemeClr>
                </a:solidFill>
                <a:latin typeface="Arial" panose="020B0604020202020204" pitchFamily="34" charset="0"/>
                <a:cs typeface="Arial" panose="020B0604020202020204" pitchFamily="34" charset="0"/>
              </a:defRPr>
            </a:lvl1pPr>
          </a:lstStyle>
          <a:p>
            <a:fld id="{5F994224-BB2D-4967-A46A-C39E0F5B812A}" type="slidenum">
              <a:rPr lang="fr-FR" smtClean="0"/>
              <a:pPr/>
              <a:t>‹N°›</a:t>
            </a:fld>
            <a:endParaRPr lang="fr-FR" dirty="0"/>
          </a:p>
        </p:txBody>
      </p:sp>
    </p:spTree>
    <p:extLst>
      <p:ext uri="{BB962C8B-B14F-4D97-AF65-F5344CB8AC3E}">
        <p14:creationId xmlns:p14="http://schemas.microsoft.com/office/powerpoint/2010/main" val="2682941331"/>
      </p:ext>
    </p:extLst>
  </p:cSld>
  <p:clrMap bg1="lt1" tx1="dk1" bg2="lt2" tx2="dk2" accent1="accent1" accent2="accent2" accent3="accent3" accent4="accent4" accent5="accent5" accent6="accent6" hlink="hlink" folHlink="folHlink"/>
  <p:sldLayoutIdLst>
    <p:sldLayoutId id="2147483649" r:id="rId1"/>
    <p:sldLayoutId id="2147483679" r:id="rId2"/>
    <p:sldLayoutId id="2147483650" r:id="rId3"/>
    <p:sldLayoutId id="2147483652" r:id="rId4"/>
    <p:sldLayoutId id="2147483684" r:id="rId5"/>
    <p:sldLayoutId id="2147483655" r:id="rId6"/>
    <p:sldLayoutId id="2147483659"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449263" indent="0" algn="l" defTabSz="914400" rtl="0" eaLnBrk="1" latinLnBrk="0" hangingPunct="1">
        <a:lnSpc>
          <a:spcPct val="110000"/>
        </a:lnSpc>
        <a:spcBef>
          <a:spcPts val="0"/>
        </a:spcBef>
        <a:spcAft>
          <a:spcPts val="0"/>
        </a:spcAft>
        <a:buClr>
          <a:srgbClr val="E6142D"/>
        </a:buClr>
        <a:buFontTx/>
        <a:buNone/>
        <a:defRPr sz="2000" kern="1200">
          <a:solidFill>
            <a:srgbClr val="E6142D"/>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lnSpc>
          <a:spcPct val="110000"/>
        </a:lnSpc>
        <a:spcBef>
          <a:spcPts val="0"/>
        </a:spcBef>
        <a:spcAft>
          <a:spcPts val="25"/>
        </a:spcAft>
        <a:buClr>
          <a:srgbClr val="E6142D"/>
        </a:buClr>
        <a:buFont typeface="Arial"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lr>
          <a:srgbClr val="E6142D"/>
        </a:buClr>
        <a:buFont typeface="Wingdings" panose="05000000000000000000" pitchFamily="2" charset="2"/>
        <a:buChar char="ü"/>
        <a:defRPr sz="1800" kern="1200">
          <a:solidFill>
            <a:schemeClr val="tx1"/>
          </a:solidFill>
          <a:latin typeface="+mn-lt"/>
          <a:ea typeface="+mn-ea"/>
          <a:cs typeface="+mn-cs"/>
        </a:defRPr>
      </a:lvl3pPr>
      <a:lvl4pPr marL="1600200" indent="-228600" algn="l" defTabSz="914400" rtl="0" eaLnBrk="1" latinLnBrk="0" hangingPunct="1">
        <a:spcBef>
          <a:spcPct val="20000"/>
        </a:spcBef>
        <a:buClr>
          <a:srgbClr val="E6142D"/>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E6142D"/>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fr-FR" dirty="0"/>
              <a:t>Modifiez le style du titre</a:t>
            </a:r>
          </a:p>
        </p:txBody>
      </p:sp>
      <p:sp>
        <p:nvSpPr>
          <p:cNvPr id="3" name="Espace réservé du texte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000">
                <a:solidFill>
                  <a:schemeClr val="tx1">
                    <a:tint val="75000"/>
                  </a:schemeClr>
                </a:solidFill>
                <a:latin typeface="Arial" panose="020B0604020202020204" pitchFamily="34" charset="0"/>
                <a:cs typeface="Arial" panose="020B0604020202020204" pitchFamily="34" charset="0"/>
              </a:defRPr>
            </a:lvl1pPr>
          </a:lstStyle>
          <a:p>
            <a:fld id="{37914D4A-5AF8-4866-98A3-ABAE339B15D5}" type="datetime1">
              <a:rPr lang="fr-FR" smtClean="0"/>
              <a:pPr/>
              <a:t>07/01/2025</a:t>
            </a:fld>
            <a:endParaRPr lang="fr-FR" dirty="0"/>
          </a:p>
        </p:txBody>
      </p:sp>
      <p:sp>
        <p:nvSpPr>
          <p:cNvPr id="5" name="Espace réservé du pied de page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000">
                <a:solidFill>
                  <a:schemeClr val="tx1">
                    <a:tint val="75000"/>
                  </a:schemeClr>
                </a:solidFill>
                <a:latin typeface="Arial" panose="020B0604020202020204" pitchFamily="34" charset="0"/>
                <a:cs typeface="Arial" panose="020B0604020202020204" pitchFamily="34" charset="0"/>
              </a:defRPr>
            </a:lvl1pPr>
          </a:lstStyle>
          <a:p>
            <a:endParaRPr lang="fr-FR" dirty="0"/>
          </a:p>
        </p:txBody>
      </p:sp>
      <p:sp>
        <p:nvSpPr>
          <p:cNvPr id="6" name="Espace réservé du numéro de diapositive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000">
                <a:solidFill>
                  <a:schemeClr val="tx1">
                    <a:tint val="75000"/>
                  </a:schemeClr>
                </a:solidFill>
                <a:latin typeface="Arial" panose="020B0604020202020204" pitchFamily="34" charset="0"/>
                <a:cs typeface="Arial" panose="020B0604020202020204" pitchFamily="34" charset="0"/>
              </a:defRPr>
            </a:lvl1pPr>
          </a:lstStyle>
          <a:p>
            <a:fld id="{4C9ECA4A-80D9-403B-88C8-F0AF70AE8BDF}" type="slidenum">
              <a:rPr lang="fr-FR" smtClean="0"/>
              <a:pPr/>
              <a:t>‹N°›</a:t>
            </a:fld>
            <a:endParaRPr lang="fr-FR" dirty="0"/>
          </a:p>
        </p:txBody>
      </p:sp>
    </p:spTree>
    <p:extLst>
      <p:ext uri="{BB962C8B-B14F-4D97-AF65-F5344CB8AC3E}">
        <p14:creationId xmlns:p14="http://schemas.microsoft.com/office/powerpoint/2010/main" val="2601584198"/>
      </p:ext>
    </p:extLst>
  </p:cSld>
  <p:clrMap bg1="lt1" tx1="dk1" bg2="lt2" tx2="dk2" accent1="accent1" accent2="accent2" accent3="accent3" accent4="accent4" accent5="accent5" accent6="accent6" hlink="hlink" folHlink="folHlink"/>
  <p:sldLayoutIdLst>
    <p:sldLayoutId id="2147483686" r:id="rId1"/>
    <p:sldLayoutId id="2147483681" r:id="rId2"/>
    <p:sldLayoutId id="2147483682" r:id="rId3"/>
    <p:sldLayoutId id="2147483683" r:id="rId4"/>
    <p:sldLayoutId id="2147483685" r:id="rId5"/>
    <p:sldLayoutId id="2147483678" r:id="rId6"/>
    <p:sldLayoutId id="214748367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0" indent="449263" algn="l" defTabSz="914400" rtl="0" eaLnBrk="1" latinLnBrk="0" hangingPunct="1">
        <a:lnSpc>
          <a:spcPct val="110000"/>
        </a:lnSpc>
        <a:spcBef>
          <a:spcPts val="0"/>
        </a:spcBef>
        <a:buClr>
          <a:srgbClr val="E6142D"/>
        </a:buClr>
        <a:buFontTx/>
        <a:buNone/>
        <a:defRPr sz="2000" kern="1200">
          <a:solidFill>
            <a:srgbClr val="E6142D"/>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lnSpc>
          <a:spcPct val="110000"/>
        </a:lnSpc>
        <a:spcBef>
          <a:spcPts val="0"/>
        </a:spcBef>
        <a:buClr>
          <a:srgbClr val="E6142D"/>
        </a:buClr>
        <a:buFont typeface="Arial"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ts val="0"/>
        </a:spcBef>
        <a:buClr>
          <a:srgbClr val="E6142D"/>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E6142D"/>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E6142D"/>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5" Type="http://schemas.openxmlformats.org/officeDocument/2006/relationships/image" Target="../media/image23.jpe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Lecture</a:t>
            </a:r>
            <a:endParaRPr lang="fr-FR" dirty="0"/>
          </a:p>
        </p:txBody>
      </p:sp>
      <p:sp>
        <p:nvSpPr>
          <p:cNvPr id="3" name="Sous-titre 2"/>
          <p:cNvSpPr>
            <a:spLocks noGrp="1"/>
          </p:cNvSpPr>
          <p:nvPr>
            <p:ph type="subTitle" idx="1"/>
          </p:nvPr>
        </p:nvSpPr>
        <p:spPr/>
        <p:txBody>
          <a:bodyPr/>
          <a:lstStyle/>
          <a:p>
            <a:r>
              <a:rPr lang="fr-FR" dirty="0" err="1"/>
              <a:t>Intellectual</a:t>
            </a:r>
            <a:r>
              <a:rPr lang="fr-FR" dirty="0"/>
              <a:t> </a:t>
            </a:r>
            <a:r>
              <a:rPr lang="fr-FR" dirty="0" err="1"/>
              <a:t>property</a:t>
            </a:r>
            <a:r>
              <a:rPr lang="fr-FR" dirty="0"/>
              <a:t> in the digital </a:t>
            </a:r>
            <a:r>
              <a:rPr lang="fr-FR" dirty="0" err="1"/>
              <a:t>era</a:t>
            </a:r>
            <a:endParaRPr lang="fr-FR" dirty="0"/>
          </a:p>
        </p:txBody>
      </p:sp>
    </p:spTree>
    <p:extLst>
      <p:ext uri="{BB962C8B-B14F-4D97-AF65-F5344CB8AC3E}">
        <p14:creationId xmlns:p14="http://schemas.microsoft.com/office/powerpoint/2010/main" val="3172669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97D6CC3A-538B-450C-8B91-5C43C0614404}" type="datetime1">
              <a:rPr lang="fr-FR" smtClean="0"/>
              <a:t>07/01/2025</a:t>
            </a:fld>
            <a:endParaRPr lang="fr-FR" dirty="0"/>
          </a:p>
        </p:txBody>
      </p:sp>
      <p:sp>
        <p:nvSpPr>
          <p:cNvPr id="3" name="Espace réservé du numéro de diapositive 2"/>
          <p:cNvSpPr>
            <a:spLocks noGrp="1"/>
          </p:cNvSpPr>
          <p:nvPr>
            <p:ph type="sldNum" sz="quarter" idx="12"/>
          </p:nvPr>
        </p:nvSpPr>
        <p:spPr/>
        <p:txBody>
          <a:bodyPr/>
          <a:lstStyle/>
          <a:p>
            <a:fld id="{5F994224-BB2D-4967-A46A-C39E0F5B812A}" type="slidenum">
              <a:rPr lang="fr-FR" smtClean="0"/>
              <a:pPr/>
              <a:t>10</a:t>
            </a:fld>
            <a:endParaRPr lang="fr-FR" dirty="0"/>
          </a:p>
        </p:txBody>
      </p:sp>
      <p:sp>
        <p:nvSpPr>
          <p:cNvPr id="4" name="Espace réservé du texte 3"/>
          <p:cNvSpPr>
            <a:spLocks noGrp="1"/>
          </p:cNvSpPr>
          <p:nvPr>
            <p:ph type="body" sz="quarter" idx="15"/>
          </p:nvPr>
        </p:nvSpPr>
        <p:spPr/>
        <p:txBody>
          <a:bodyPr/>
          <a:lstStyle/>
          <a:p>
            <a:r>
              <a:rPr lang="fr-FR" dirty="0"/>
              <a:t>Title: </a:t>
            </a:r>
            <a:r>
              <a:rPr lang="fr-FR" dirty="0" err="1"/>
              <a:t>Presentation</a:t>
            </a:r>
            <a:endParaRPr lang="fr-FR" dirty="0"/>
          </a:p>
        </p:txBody>
      </p:sp>
      <p:sp>
        <p:nvSpPr>
          <p:cNvPr id="5" name="Espace réservé du texte 4"/>
          <p:cNvSpPr>
            <a:spLocks noGrp="1"/>
          </p:cNvSpPr>
          <p:nvPr>
            <p:ph type="body" sz="quarter" idx="16"/>
          </p:nvPr>
        </p:nvSpPr>
        <p:spPr/>
        <p:txBody>
          <a:bodyPr/>
          <a:lstStyle/>
          <a:p>
            <a:r>
              <a:rPr lang="fr-FR" dirty="0"/>
              <a:t>Subtitle </a:t>
            </a:r>
            <a:r>
              <a:rPr lang="fr-FR" dirty="0" err="1"/>
              <a:t>field</a:t>
            </a:r>
            <a:endParaRPr lang="fr-FR" dirty="0"/>
          </a:p>
        </p:txBody>
      </p:sp>
      <p:sp>
        <p:nvSpPr>
          <p:cNvPr id="6" name="Titre 5"/>
          <p:cNvSpPr>
            <a:spLocks noGrp="1"/>
          </p:cNvSpPr>
          <p:nvPr>
            <p:ph type="title"/>
          </p:nvPr>
        </p:nvSpPr>
        <p:spPr/>
        <p:txBody>
          <a:bodyPr>
            <a:normAutofit/>
          </a:bodyPr>
          <a:lstStyle/>
          <a:p>
            <a:r>
              <a:rPr lang="en-US" dirty="0"/>
              <a:t>Patent strategies</a:t>
            </a:r>
            <a:endParaRPr lang="fr-FR" dirty="0"/>
          </a:p>
        </p:txBody>
      </p:sp>
      <p:sp>
        <p:nvSpPr>
          <p:cNvPr id="7" name="Espace réservé du contenu 6"/>
          <p:cNvSpPr>
            <a:spLocks noGrp="1"/>
          </p:cNvSpPr>
          <p:nvPr>
            <p:ph sz="quarter" idx="14"/>
          </p:nvPr>
        </p:nvSpPr>
        <p:spPr>
          <a:xfrm>
            <a:off x="323851" y="1234440"/>
            <a:ext cx="4104134" cy="3361373"/>
          </a:xfrm>
        </p:spPr>
        <p:txBody>
          <a:bodyPr>
            <a:normAutofit/>
          </a:bodyPr>
          <a:lstStyle/>
          <a:p>
            <a:pPr lvl="1"/>
            <a:r>
              <a:rPr lang="en-US" dirty="0"/>
              <a:t>Protection</a:t>
            </a:r>
          </a:p>
          <a:p>
            <a:pPr lvl="1"/>
            <a:r>
              <a:rPr lang="en-US" dirty="0"/>
              <a:t>Bargaining</a:t>
            </a:r>
          </a:p>
          <a:p>
            <a:pPr lvl="1"/>
            <a:r>
              <a:rPr lang="en-US" dirty="0"/>
              <a:t>Improving corporate image</a:t>
            </a:r>
          </a:p>
          <a:p>
            <a:pPr lvl="1"/>
            <a:r>
              <a:rPr lang="en-US" dirty="0"/>
              <a:t>Attracting external funds</a:t>
            </a:r>
          </a:p>
          <a:p>
            <a:pPr lvl="1"/>
            <a:r>
              <a:rPr lang="en-US" dirty="0"/>
              <a:t>Internal reasons (motivating researchers, R&amp;D metric)</a:t>
            </a:r>
          </a:p>
          <a:p>
            <a:pPr lvl="1"/>
            <a:endParaRPr lang="en-US" dirty="0"/>
          </a:p>
          <a:p>
            <a:pPr lvl="1"/>
            <a:endParaRPr lang="en-US" dirty="0"/>
          </a:p>
          <a:p>
            <a:pPr lvl="1"/>
            <a:endParaRPr lang="en-US" dirty="0"/>
          </a:p>
          <a:p>
            <a:pPr lvl="1"/>
            <a:endParaRPr lang="en-US" dirty="0"/>
          </a:p>
        </p:txBody>
      </p:sp>
      <p:pic>
        <p:nvPicPr>
          <p:cNvPr id="8" name="Image 7">
            <a:extLst>
              <a:ext uri="{FF2B5EF4-FFF2-40B4-BE49-F238E27FC236}">
                <a16:creationId xmlns:a16="http://schemas.microsoft.com/office/drawing/2014/main" id="{3F32A426-43EC-257B-DBE8-8F2F23F73474}"/>
              </a:ext>
            </a:extLst>
          </p:cNvPr>
          <p:cNvPicPr>
            <a:picLocks noChangeAspect="1"/>
          </p:cNvPicPr>
          <p:nvPr/>
        </p:nvPicPr>
        <p:blipFill>
          <a:blip r:embed="rId2"/>
          <a:stretch>
            <a:fillRect/>
          </a:stretch>
        </p:blipFill>
        <p:spPr>
          <a:xfrm>
            <a:off x="5148064" y="1142037"/>
            <a:ext cx="4040534" cy="2859426"/>
          </a:xfrm>
          <a:prstGeom prst="rect">
            <a:avLst/>
          </a:prstGeom>
        </p:spPr>
      </p:pic>
    </p:spTree>
    <p:extLst>
      <p:ext uri="{BB962C8B-B14F-4D97-AF65-F5344CB8AC3E}">
        <p14:creationId xmlns:p14="http://schemas.microsoft.com/office/powerpoint/2010/main" val="217458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29D05-C06E-DF68-A61F-731A8C430D35}"/>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9236FDE-AA57-A918-4D44-9036B6F57C5F}"/>
              </a:ext>
            </a:extLst>
          </p:cNvPr>
          <p:cNvSpPr>
            <a:spLocks noGrp="1"/>
          </p:cNvSpPr>
          <p:nvPr>
            <p:ph type="dt" sz="half" idx="10"/>
          </p:nvPr>
        </p:nvSpPr>
        <p:spPr/>
        <p:txBody>
          <a:bodyPr/>
          <a:lstStyle/>
          <a:p>
            <a:fld id="{97D6CC3A-538B-450C-8B91-5C43C0614404}" type="datetime1">
              <a:rPr lang="fr-FR" smtClean="0"/>
              <a:t>07/01/2025</a:t>
            </a:fld>
            <a:endParaRPr lang="fr-FR" dirty="0"/>
          </a:p>
        </p:txBody>
      </p:sp>
      <p:sp>
        <p:nvSpPr>
          <p:cNvPr id="3" name="Espace réservé du numéro de diapositive 2">
            <a:extLst>
              <a:ext uri="{FF2B5EF4-FFF2-40B4-BE49-F238E27FC236}">
                <a16:creationId xmlns:a16="http://schemas.microsoft.com/office/drawing/2014/main" id="{387C025D-5595-2AB2-F195-CB5DA16E76BF}"/>
              </a:ext>
            </a:extLst>
          </p:cNvPr>
          <p:cNvSpPr>
            <a:spLocks noGrp="1"/>
          </p:cNvSpPr>
          <p:nvPr>
            <p:ph type="sldNum" sz="quarter" idx="12"/>
          </p:nvPr>
        </p:nvSpPr>
        <p:spPr/>
        <p:txBody>
          <a:bodyPr/>
          <a:lstStyle/>
          <a:p>
            <a:fld id="{5F994224-BB2D-4967-A46A-C39E0F5B812A}" type="slidenum">
              <a:rPr lang="fr-FR" smtClean="0"/>
              <a:pPr/>
              <a:t>11</a:t>
            </a:fld>
            <a:endParaRPr lang="fr-FR" dirty="0"/>
          </a:p>
        </p:txBody>
      </p:sp>
      <p:sp>
        <p:nvSpPr>
          <p:cNvPr id="4" name="Espace réservé du texte 3">
            <a:extLst>
              <a:ext uri="{FF2B5EF4-FFF2-40B4-BE49-F238E27FC236}">
                <a16:creationId xmlns:a16="http://schemas.microsoft.com/office/drawing/2014/main" id="{0117D260-B9C2-1754-E937-078E71742C6A}"/>
              </a:ext>
            </a:extLst>
          </p:cNvPr>
          <p:cNvSpPr>
            <a:spLocks noGrp="1"/>
          </p:cNvSpPr>
          <p:nvPr>
            <p:ph type="body" sz="quarter" idx="15"/>
          </p:nvPr>
        </p:nvSpPr>
        <p:spPr/>
        <p:txBody>
          <a:bodyPr/>
          <a:lstStyle/>
          <a:p>
            <a:r>
              <a:rPr lang="fr-FR" dirty="0"/>
              <a:t>Title: </a:t>
            </a:r>
            <a:r>
              <a:rPr lang="fr-FR" dirty="0" err="1"/>
              <a:t>Presentation</a:t>
            </a:r>
            <a:endParaRPr lang="fr-FR" dirty="0"/>
          </a:p>
        </p:txBody>
      </p:sp>
      <p:sp>
        <p:nvSpPr>
          <p:cNvPr id="5" name="Espace réservé du texte 4">
            <a:extLst>
              <a:ext uri="{FF2B5EF4-FFF2-40B4-BE49-F238E27FC236}">
                <a16:creationId xmlns:a16="http://schemas.microsoft.com/office/drawing/2014/main" id="{FA852EDB-274C-F9F0-F3D1-60AFE0BD5BD0}"/>
              </a:ext>
            </a:extLst>
          </p:cNvPr>
          <p:cNvSpPr>
            <a:spLocks noGrp="1"/>
          </p:cNvSpPr>
          <p:nvPr>
            <p:ph type="body" sz="quarter" idx="16"/>
          </p:nvPr>
        </p:nvSpPr>
        <p:spPr/>
        <p:txBody>
          <a:bodyPr/>
          <a:lstStyle/>
          <a:p>
            <a:r>
              <a:rPr lang="fr-FR" dirty="0"/>
              <a:t>Subtitle </a:t>
            </a:r>
            <a:r>
              <a:rPr lang="fr-FR" dirty="0" err="1"/>
              <a:t>field</a:t>
            </a:r>
            <a:endParaRPr lang="fr-FR" dirty="0"/>
          </a:p>
        </p:txBody>
      </p:sp>
      <p:sp>
        <p:nvSpPr>
          <p:cNvPr id="6" name="Titre 5">
            <a:extLst>
              <a:ext uri="{FF2B5EF4-FFF2-40B4-BE49-F238E27FC236}">
                <a16:creationId xmlns:a16="http://schemas.microsoft.com/office/drawing/2014/main" id="{3912DB8D-75E9-D05C-D489-C87B519E76C3}"/>
              </a:ext>
            </a:extLst>
          </p:cNvPr>
          <p:cNvSpPr>
            <a:spLocks noGrp="1"/>
          </p:cNvSpPr>
          <p:nvPr>
            <p:ph type="title"/>
          </p:nvPr>
        </p:nvSpPr>
        <p:spPr/>
        <p:txBody>
          <a:bodyPr/>
          <a:lstStyle/>
          <a:p>
            <a:r>
              <a:rPr lang="fr-FR" dirty="0"/>
              <a:t>Patent </a:t>
            </a:r>
            <a:r>
              <a:rPr lang="fr-FR" dirty="0" err="1"/>
              <a:t>strategies</a:t>
            </a:r>
            <a:r>
              <a:rPr lang="fr-FR" dirty="0"/>
              <a:t> (</a:t>
            </a:r>
            <a:r>
              <a:rPr lang="fr-FR" dirty="0" err="1"/>
              <a:t>cont</a:t>
            </a:r>
            <a:r>
              <a:rPr lang="fr-FR" dirty="0"/>
              <a:t>.)</a:t>
            </a:r>
          </a:p>
        </p:txBody>
      </p:sp>
      <p:pic>
        <p:nvPicPr>
          <p:cNvPr id="7" name="Picture 4">
            <a:extLst>
              <a:ext uri="{FF2B5EF4-FFF2-40B4-BE49-F238E27FC236}">
                <a16:creationId xmlns:a16="http://schemas.microsoft.com/office/drawing/2014/main" id="{CA7E5445-627E-DA16-642E-2B3570D25D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1717" y="1491630"/>
            <a:ext cx="4656223" cy="181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ZoneTexte 8">
            <a:extLst>
              <a:ext uri="{FF2B5EF4-FFF2-40B4-BE49-F238E27FC236}">
                <a16:creationId xmlns:a16="http://schemas.microsoft.com/office/drawing/2014/main" id="{9680BD92-23DF-7E7B-C7DD-D984CAF19ED5}"/>
              </a:ext>
            </a:extLst>
          </p:cNvPr>
          <p:cNvSpPr txBox="1"/>
          <p:nvPr/>
        </p:nvSpPr>
        <p:spPr>
          <a:xfrm>
            <a:off x="1318320" y="3507854"/>
            <a:ext cx="2724015" cy="369332"/>
          </a:xfrm>
          <a:prstGeom prst="rect">
            <a:avLst/>
          </a:prstGeom>
          <a:noFill/>
        </p:spPr>
        <p:txBody>
          <a:bodyPr wrap="none" rtlCol="0">
            <a:spAutoFit/>
          </a:bodyPr>
          <a:lstStyle/>
          <a:p>
            <a:r>
              <a:rPr lang="fr-FR" dirty="0"/>
              <a:t>Source: Cohen et al. (2000)</a:t>
            </a:r>
          </a:p>
        </p:txBody>
      </p:sp>
    </p:spTree>
    <p:extLst>
      <p:ext uri="{BB962C8B-B14F-4D97-AF65-F5344CB8AC3E}">
        <p14:creationId xmlns:p14="http://schemas.microsoft.com/office/powerpoint/2010/main" val="251023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11467E-66C2-437E-A058-871E8B5FFB55}"/>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D90B6BBB-6DF8-A7E7-13EB-99BF5C76AA6D}"/>
              </a:ext>
            </a:extLst>
          </p:cNvPr>
          <p:cNvSpPr>
            <a:spLocks noGrp="1"/>
          </p:cNvSpPr>
          <p:nvPr>
            <p:ph type="dt" sz="half" idx="10"/>
          </p:nvPr>
        </p:nvSpPr>
        <p:spPr/>
        <p:txBody>
          <a:bodyPr/>
          <a:lstStyle/>
          <a:p>
            <a:fld id="{97D6CC3A-538B-450C-8B91-5C43C0614404}" type="datetime1">
              <a:rPr lang="fr-FR" smtClean="0"/>
              <a:t>07/01/2025</a:t>
            </a:fld>
            <a:endParaRPr lang="fr-FR" dirty="0"/>
          </a:p>
        </p:txBody>
      </p:sp>
      <p:sp>
        <p:nvSpPr>
          <p:cNvPr id="3" name="Espace réservé du numéro de diapositive 2">
            <a:extLst>
              <a:ext uri="{FF2B5EF4-FFF2-40B4-BE49-F238E27FC236}">
                <a16:creationId xmlns:a16="http://schemas.microsoft.com/office/drawing/2014/main" id="{0E63FABE-E983-9B37-F158-E3B36A6E994A}"/>
              </a:ext>
            </a:extLst>
          </p:cNvPr>
          <p:cNvSpPr>
            <a:spLocks noGrp="1"/>
          </p:cNvSpPr>
          <p:nvPr>
            <p:ph type="sldNum" sz="quarter" idx="12"/>
          </p:nvPr>
        </p:nvSpPr>
        <p:spPr/>
        <p:txBody>
          <a:bodyPr/>
          <a:lstStyle/>
          <a:p>
            <a:fld id="{5F994224-BB2D-4967-A46A-C39E0F5B812A}" type="slidenum">
              <a:rPr lang="fr-FR" smtClean="0"/>
              <a:pPr/>
              <a:t>12</a:t>
            </a:fld>
            <a:endParaRPr lang="fr-FR" dirty="0"/>
          </a:p>
        </p:txBody>
      </p:sp>
      <p:sp>
        <p:nvSpPr>
          <p:cNvPr id="4" name="Espace réservé du texte 3">
            <a:extLst>
              <a:ext uri="{FF2B5EF4-FFF2-40B4-BE49-F238E27FC236}">
                <a16:creationId xmlns:a16="http://schemas.microsoft.com/office/drawing/2014/main" id="{70B180FF-531E-A386-37B7-7E712E90860E}"/>
              </a:ext>
            </a:extLst>
          </p:cNvPr>
          <p:cNvSpPr>
            <a:spLocks noGrp="1"/>
          </p:cNvSpPr>
          <p:nvPr>
            <p:ph type="body" sz="quarter" idx="15"/>
          </p:nvPr>
        </p:nvSpPr>
        <p:spPr/>
        <p:txBody>
          <a:bodyPr/>
          <a:lstStyle/>
          <a:p>
            <a:r>
              <a:rPr lang="fr-FR" dirty="0"/>
              <a:t>Title: </a:t>
            </a:r>
            <a:r>
              <a:rPr lang="fr-FR" dirty="0" err="1"/>
              <a:t>Presentation</a:t>
            </a:r>
            <a:endParaRPr lang="fr-FR" dirty="0"/>
          </a:p>
        </p:txBody>
      </p:sp>
      <p:sp>
        <p:nvSpPr>
          <p:cNvPr id="5" name="Espace réservé du texte 4">
            <a:extLst>
              <a:ext uri="{FF2B5EF4-FFF2-40B4-BE49-F238E27FC236}">
                <a16:creationId xmlns:a16="http://schemas.microsoft.com/office/drawing/2014/main" id="{7537DCF4-1835-48D4-29EF-29FFC0EE5210}"/>
              </a:ext>
            </a:extLst>
          </p:cNvPr>
          <p:cNvSpPr>
            <a:spLocks noGrp="1"/>
          </p:cNvSpPr>
          <p:nvPr>
            <p:ph type="body" sz="quarter" idx="16"/>
          </p:nvPr>
        </p:nvSpPr>
        <p:spPr/>
        <p:txBody>
          <a:bodyPr/>
          <a:lstStyle/>
          <a:p>
            <a:r>
              <a:rPr lang="fr-FR" dirty="0"/>
              <a:t>Subtitle </a:t>
            </a:r>
            <a:r>
              <a:rPr lang="fr-FR" dirty="0" err="1"/>
              <a:t>field</a:t>
            </a:r>
            <a:endParaRPr lang="fr-FR" dirty="0"/>
          </a:p>
        </p:txBody>
      </p:sp>
      <p:sp>
        <p:nvSpPr>
          <p:cNvPr id="6" name="Titre 5">
            <a:extLst>
              <a:ext uri="{FF2B5EF4-FFF2-40B4-BE49-F238E27FC236}">
                <a16:creationId xmlns:a16="http://schemas.microsoft.com/office/drawing/2014/main" id="{3CF8C85D-4EC9-A64C-FB1C-53097546BB0E}"/>
              </a:ext>
            </a:extLst>
          </p:cNvPr>
          <p:cNvSpPr>
            <a:spLocks noGrp="1"/>
          </p:cNvSpPr>
          <p:nvPr>
            <p:ph type="title"/>
          </p:nvPr>
        </p:nvSpPr>
        <p:spPr/>
        <p:txBody>
          <a:bodyPr/>
          <a:lstStyle/>
          <a:p>
            <a:r>
              <a:rPr lang="fr-FR" dirty="0"/>
              <a:t>Patent </a:t>
            </a:r>
            <a:r>
              <a:rPr lang="fr-FR" dirty="0" err="1"/>
              <a:t>strategies</a:t>
            </a:r>
            <a:r>
              <a:rPr lang="fr-FR" dirty="0"/>
              <a:t> (</a:t>
            </a:r>
            <a:r>
              <a:rPr lang="fr-FR" dirty="0" err="1"/>
              <a:t>cont</a:t>
            </a:r>
            <a:r>
              <a:rPr lang="fr-FR" dirty="0"/>
              <a:t>.)</a:t>
            </a:r>
          </a:p>
        </p:txBody>
      </p:sp>
      <p:pic>
        <p:nvPicPr>
          <p:cNvPr id="8" name="Picture 5">
            <a:extLst>
              <a:ext uri="{FF2B5EF4-FFF2-40B4-BE49-F238E27FC236}">
                <a16:creationId xmlns:a16="http://schemas.microsoft.com/office/drawing/2014/main" id="{B44DF31E-F809-E1D3-0D32-1B2A6928F2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498041"/>
            <a:ext cx="4060952" cy="1768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3995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97D6CC3A-538B-450C-8B91-5C43C0614404}" type="datetime1">
              <a:rPr lang="fr-FR" smtClean="0"/>
              <a:t>07/01/2025</a:t>
            </a:fld>
            <a:endParaRPr lang="fr-FR" dirty="0"/>
          </a:p>
        </p:txBody>
      </p:sp>
      <p:sp>
        <p:nvSpPr>
          <p:cNvPr id="3" name="Espace réservé du numéro de diapositive 2"/>
          <p:cNvSpPr>
            <a:spLocks noGrp="1"/>
          </p:cNvSpPr>
          <p:nvPr>
            <p:ph type="sldNum" sz="quarter" idx="12"/>
          </p:nvPr>
        </p:nvSpPr>
        <p:spPr/>
        <p:txBody>
          <a:bodyPr/>
          <a:lstStyle/>
          <a:p>
            <a:fld id="{5F994224-BB2D-4967-A46A-C39E0F5B812A}" type="slidenum">
              <a:rPr lang="fr-FR" smtClean="0"/>
              <a:pPr/>
              <a:t>13</a:t>
            </a:fld>
            <a:endParaRPr lang="fr-FR" dirty="0"/>
          </a:p>
        </p:txBody>
      </p:sp>
      <p:sp>
        <p:nvSpPr>
          <p:cNvPr id="4" name="Espace réservé du texte 3"/>
          <p:cNvSpPr>
            <a:spLocks noGrp="1"/>
          </p:cNvSpPr>
          <p:nvPr>
            <p:ph type="body" sz="quarter" idx="15"/>
          </p:nvPr>
        </p:nvSpPr>
        <p:spPr/>
        <p:txBody>
          <a:bodyPr/>
          <a:lstStyle/>
          <a:p>
            <a:r>
              <a:rPr lang="fr-FR" dirty="0"/>
              <a:t>Title: </a:t>
            </a:r>
            <a:r>
              <a:rPr lang="fr-FR" dirty="0" err="1"/>
              <a:t>Presentation</a:t>
            </a:r>
            <a:endParaRPr lang="fr-FR" dirty="0"/>
          </a:p>
        </p:txBody>
      </p:sp>
      <p:sp>
        <p:nvSpPr>
          <p:cNvPr id="5" name="Espace réservé du texte 4"/>
          <p:cNvSpPr>
            <a:spLocks noGrp="1"/>
          </p:cNvSpPr>
          <p:nvPr>
            <p:ph type="body" sz="quarter" idx="16"/>
          </p:nvPr>
        </p:nvSpPr>
        <p:spPr/>
        <p:txBody>
          <a:bodyPr/>
          <a:lstStyle/>
          <a:p>
            <a:r>
              <a:rPr lang="fr-FR" dirty="0"/>
              <a:t>Subtitle </a:t>
            </a:r>
            <a:r>
              <a:rPr lang="fr-FR" dirty="0" err="1"/>
              <a:t>field</a:t>
            </a:r>
            <a:endParaRPr lang="fr-FR" dirty="0"/>
          </a:p>
        </p:txBody>
      </p:sp>
      <p:sp>
        <p:nvSpPr>
          <p:cNvPr id="6" name="Titre 5"/>
          <p:cNvSpPr>
            <a:spLocks noGrp="1"/>
          </p:cNvSpPr>
          <p:nvPr>
            <p:ph type="title"/>
          </p:nvPr>
        </p:nvSpPr>
        <p:spPr/>
        <p:txBody>
          <a:bodyPr>
            <a:normAutofit/>
          </a:bodyPr>
          <a:lstStyle/>
          <a:p>
            <a:r>
              <a:rPr lang="en-US" dirty="0"/>
              <a:t>Best Understanding patent litigations</a:t>
            </a:r>
            <a:endParaRPr lang="fr-FR" dirty="0"/>
          </a:p>
        </p:txBody>
      </p:sp>
      <p:sp>
        <p:nvSpPr>
          <p:cNvPr id="7" name="Espace réservé du contenu 6"/>
          <p:cNvSpPr>
            <a:spLocks noGrp="1"/>
          </p:cNvSpPr>
          <p:nvPr>
            <p:ph sz="quarter" idx="14"/>
          </p:nvPr>
        </p:nvSpPr>
        <p:spPr/>
        <p:txBody>
          <a:bodyPr>
            <a:normAutofit/>
          </a:bodyPr>
          <a:lstStyle/>
          <a:p>
            <a:pPr lvl="1"/>
            <a:r>
              <a:rPr lang="en-US" dirty="0"/>
              <a:t>Rational ignorance</a:t>
            </a:r>
          </a:p>
          <a:p>
            <a:pPr lvl="2"/>
            <a:r>
              <a:rPr lang="en-US" dirty="0"/>
              <a:t>Lemley</a:t>
            </a:r>
          </a:p>
          <a:p>
            <a:pPr lvl="1"/>
            <a:r>
              <a:rPr lang="en-US" dirty="0"/>
              <a:t>Vs. European Patent Office</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2080038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97D6CC3A-538B-450C-8B91-5C43C0614404}" type="datetime1">
              <a:rPr lang="fr-FR" smtClean="0"/>
              <a:t>07/01/2025</a:t>
            </a:fld>
            <a:endParaRPr lang="fr-FR" dirty="0"/>
          </a:p>
        </p:txBody>
      </p:sp>
      <p:sp>
        <p:nvSpPr>
          <p:cNvPr id="3" name="Espace réservé du numéro de diapositive 2"/>
          <p:cNvSpPr>
            <a:spLocks noGrp="1"/>
          </p:cNvSpPr>
          <p:nvPr>
            <p:ph type="sldNum" sz="quarter" idx="12"/>
          </p:nvPr>
        </p:nvSpPr>
        <p:spPr/>
        <p:txBody>
          <a:bodyPr/>
          <a:lstStyle/>
          <a:p>
            <a:fld id="{5F994224-BB2D-4967-A46A-C39E0F5B812A}" type="slidenum">
              <a:rPr lang="fr-FR" smtClean="0"/>
              <a:pPr/>
              <a:t>14</a:t>
            </a:fld>
            <a:endParaRPr lang="fr-FR" dirty="0"/>
          </a:p>
        </p:txBody>
      </p:sp>
      <p:sp>
        <p:nvSpPr>
          <p:cNvPr id="4" name="Espace réservé du texte 3"/>
          <p:cNvSpPr>
            <a:spLocks noGrp="1"/>
          </p:cNvSpPr>
          <p:nvPr>
            <p:ph type="body" sz="quarter" idx="15"/>
          </p:nvPr>
        </p:nvSpPr>
        <p:spPr/>
        <p:txBody>
          <a:bodyPr/>
          <a:lstStyle/>
          <a:p>
            <a:r>
              <a:rPr lang="fr-FR" dirty="0"/>
              <a:t>Title: </a:t>
            </a:r>
            <a:r>
              <a:rPr lang="fr-FR" dirty="0" err="1"/>
              <a:t>Presentation</a:t>
            </a:r>
            <a:endParaRPr lang="fr-FR" dirty="0"/>
          </a:p>
        </p:txBody>
      </p:sp>
      <p:sp>
        <p:nvSpPr>
          <p:cNvPr id="5" name="Espace réservé du texte 4"/>
          <p:cNvSpPr>
            <a:spLocks noGrp="1"/>
          </p:cNvSpPr>
          <p:nvPr>
            <p:ph type="body" sz="quarter" idx="16"/>
          </p:nvPr>
        </p:nvSpPr>
        <p:spPr/>
        <p:txBody>
          <a:bodyPr/>
          <a:lstStyle/>
          <a:p>
            <a:r>
              <a:rPr lang="fr-FR" dirty="0"/>
              <a:t>Subtitle </a:t>
            </a:r>
            <a:r>
              <a:rPr lang="fr-FR" dirty="0" err="1"/>
              <a:t>field</a:t>
            </a:r>
            <a:endParaRPr lang="fr-FR" dirty="0"/>
          </a:p>
        </p:txBody>
      </p:sp>
      <p:sp>
        <p:nvSpPr>
          <p:cNvPr id="6" name="Titre 5"/>
          <p:cNvSpPr>
            <a:spLocks noGrp="1"/>
          </p:cNvSpPr>
          <p:nvPr>
            <p:ph type="title"/>
          </p:nvPr>
        </p:nvSpPr>
        <p:spPr/>
        <p:txBody>
          <a:bodyPr>
            <a:normAutofit/>
          </a:bodyPr>
          <a:lstStyle/>
          <a:p>
            <a:r>
              <a:rPr lang="fr-FR" dirty="0"/>
              <a:t>Patent trolls</a:t>
            </a:r>
          </a:p>
        </p:txBody>
      </p:sp>
      <p:pic>
        <p:nvPicPr>
          <p:cNvPr id="12" name="Image 3">
            <a:extLst>
              <a:ext uri="{FF2B5EF4-FFF2-40B4-BE49-F238E27FC236}">
                <a16:creationId xmlns:a16="http://schemas.microsoft.com/office/drawing/2014/main" id="{1F4D9937-1BB1-F64E-2D29-757A83B7F6F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70563" y="1523999"/>
            <a:ext cx="2535555" cy="246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Image 4">
            <a:extLst>
              <a:ext uri="{FF2B5EF4-FFF2-40B4-BE49-F238E27FC236}">
                <a16:creationId xmlns:a16="http://schemas.microsoft.com/office/drawing/2014/main" id="{63CD6AFB-5EB1-FB2D-EB3F-224676B40CA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1" y="1447801"/>
            <a:ext cx="1796415" cy="3518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Image 5">
            <a:extLst>
              <a:ext uri="{FF2B5EF4-FFF2-40B4-BE49-F238E27FC236}">
                <a16:creationId xmlns:a16="http://schemas.microsoft.com/office/drawing/2014/main" id="{E9405BD5-4DAD-8433-5470-8AA945216DC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67090" y="1491630"/>
            <a:ext cx="2209800" cy="2840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0381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97D6CC3A-538B-450C-8B91-5C43C0614404}" type="datetime1">
              <a:rPr lang="fr-FR" smtClean="0"/>
              <a:t>07/01/2025</a:t>
            </a:fld>
            <a:endParaRPr lang="fr-FR" dirty="0"/>
          </a:p>
        </p:txBody>
      </p:sp>
      <p:sp>
        <p:nvSpPr>
          <p:cNvPr id="3" name="Espace réservé du numéro de diapositive 2"/>
          <p:cNvSpPr>
            <a:spLocks noGrp="1"/>
          </p:cNvSpPr>
          <p:nvPr>
            <p:ph type="sldNum" sz="quarter" idx="12"/>
          </p:nvPr>
        </p:nvSpPr>
        <p:spPr/>
        <p:txBody>
          <a:bodyPr/>
          <a:lstStyle/>
          <a:p>
            <a:fld id="{5F994224-BB2D-4967-A46A-C39E0F5B812A}" type="slidenum">
              <a:rPr lang="fr-FR" smtClean="0"/>
              <a:pPr/>
              <a:t>15</a:t>
            </a:fld>
            <a:endParaRPr lang="fr-FR" dirty="0"/>
          </a:p>
        </p:txBody>
      </p:sp>
      <p:sp>
        <p:nvSpPr>
          <p:cNvPr id="4" name="Espace réservé du texte 3"/>
          <p:cNvSpPr>
            <a:spLocks noGrp="1"/>
          </p:cNvSpPr>
          <p:nvPr>
            <p:ph type="body" sz="quarter" idx="15"/>
          </p:nvPr>
        </p:nvSpPr>
        <p:spPr/>
        <p:txBody>
          <a:bodyPr/>
          <a:lstStyle/>
          <a:p>
            <a:r>
              <a:rPr lang="fr-FR" dirty="0"/>
              <a:t>Title: </a:t>
            </a:r>
            <a:r>
              <a:rPr lang="fr-FR" dirty="0" err="1"/>
              <a:t>Presentation</a:t>
            </a:r>
            <a:endParaRPr lang="fr-FR" dirty="0"/>
          </a:p>
        </p:txBody>
      </p:sp>
      <p:sp>
        <p:nvSpPr>
          <p:cNvPr id="5" name="Espace réservé du texte 4"/>
          <p:cNvSpPr>
            <a:spLocks noGrp="1"/>
          </p:cNvSpPr>
          <p:nvPr>
            <p:ph type="body" sz="quarter" idx="16"/>
          </p:nvPr>
        </p:nvSpPr>
        <p:spPr/>
        <p:txBody>
          <a:bodyPr/>
          <a:lstStyle/>
          <a:p>
            <a:r>
              <a:rPr lang="fr-FR" dirty="0"/>
              <a:t>Subtitle </a:t>
            </a:r>
            <a:r>
              <a:rPr lang="fr-FR" dirty="0" err="1"/>
              <a:t>field</a:t>
            </a:r>
            <a:endParaRPr lang="fr-FR" dirty="0"/>
          </a:p>
        </p:txBody>
      </p:sp>
      <p:sp>
        <p:nvSpPr>
          <p:cNvPr id="6" name="Titre 5"/>
          <p:cNvSpPr>
            <a:spLocks noGrp="1"/>
          </p:cNvSpPr>
          <p:nvPr>
            <p:ph type="title"/>
          </p:nvPr>
        </p:nvSpPr>
        <p:spPr/>
        <p:txBody>
          <a:bodyPr>
            <a:normAutofit/>
          </a:bodyPr>
          <a:lstStyle/>
          <a:p>
            <a:r>
              <a:rPr lang="en-US" dirty="0"/>
              <a:t>Unlawful appropriation</a:t>
            </a:r>
            <a:endParaRPr lang="fr-FR" dirty="0"/>
          </a:p>
        </p:txBody>
      </p:sp>
      <p:pic>
        <p:nvPicPr>
          <p:cNvPr id="9" name="Picture 2">
            <a:extLst>
              <a:ext uri="{FF2B5EF4-FFF2-40B4-BE49-F238E27FC236}">
                <a16:creationId xmlns:a16="http://schemas.microsoft.com/office/drawing/2014/main" id="{99138651-4312-3E31-30E0-240BB42D160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1273" y="1635646"/>
            <a:ext cx="3268534" cy="2195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age 1">
            <a:extLst>
              <a:ext uri="{FF2B5EF4-FFF2-40B4-BE49-F238E27FC236}">
                <a16:creationId xmlns:a16="http://schemas.microsoft.com/office/drawing/2014/main" id="{ECA947A5-1338-611E-EBA7-D28E0859841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9912" y="1635646"/>
            <a:ext cx="5246370" cy="2248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0882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97D6CC3A-538B-450C-8B91-5C43C0614404}" type="datetime1">
              <a:rPr lang="fr-FR" smtClean="0"/>
              <a:t>07/01/2025</a:t>
            </a:fld>
            <a:endParaRPr lang="fr-FR" dirty="0"/>
          </a:p>
        </p:txBody>
      </p:sp>
      <p:sp>
        <p:nvSpPr>
          <p:cNvPr id="3" name="Espace réservé du numéro de diapositive 2"/>
          <p:cNvSpPr>
            <a:spLocks noGrp="1"/>
          </p:cNvSpPr>
          <p:nvPr>
            <p:ph type="sldNum" sz="quarter" idx="12"/>
          </p:nvPr>
        </p:nvSpPr>
        <p:spPr/>
        <p:txBody>
          <a:bodyPr/>
          <a:lstStyle/>
          <a:p>
            <a:fld id="{5F994224-BB2D-4967-A46A-C39E0F5B812A}" type="slidenum">
              <a:rPr lang="fr-FR" smtClean="0"/>
              <a:pPr/>
              <a:t>16</a:t>
            </a:fld>
            <a:endParaRPr lang="fr-FR" dirty="0"/>
          </a:p>
        </p:txBody>
      </p:sp>
      <p:sp>
        <p:nvSpPr>
          <p:cNvPr id="4" name="Espace réservé du texte 3"/>
          <p:cNvSpPr>
            <a:spLocks noGrp="1"/>
          </p:cNvSpPr>
          <p:nvPr>
            <p:ph type="body" sz="quarter" idx="15"/>
          </p:nvPr>
        </p:nvSpPr>
        <p:spPr/>
        <p:txBody>
          <a:bodyPr/>
          <a:lstStyle/>
          <a:p>
            <a:r>
              <a:rPr lang="fr-FR" dirty="0"/>
              <a:t>Title: </a:t>
            </a:r>
            <a:r>
              <a:rPr lang="fr-FR" dirty="0" err="1"/>
              <a:t>Presentation</a:t>
            </a:r>
            <a:endParaRPr lang="fr-FR" dirty="0"/>
          </a:p>
        </p:txBody>
      </p:sp>
      <p:sp>
        <p:nvSpPr>
          <p:cNvPr id="5" name="Espace réservé du texte 4"/>
          <p:cNvSpPr>
            <a:spLocks noGrp="1"/>
          </p:cNvSpPr>
          <p:nvPr>
            <p:ph type="body" sz="quarter" idx="16"/>
          </p:nvPr>
        </p:nvSpPr>
        <p:spPr/>
        <p:txBody>
          <a:bodyPr/>
          <a:lstStyle/>
          <a:p>
            <a:r>
              <a:rPr lang="fr-FR" dirty="0"/>
              <a:t>Subtitle </a:t>
            </a:r>
            <a:r>
              <a:rPr lang="fr-FR" dirty="0" err="1"/>
              <a:t>field</a:t>
            </a:r>
            <a:endParaRPr lang="fr-FR" dirty="0"/>
          </a:p>
        </p:txBody>
      </p:sp>
      <p:sp>
        <p:nvSpPr>
          <p:cNvPr id="6" name="Titre 5"/>
          <p:cNvSpPr>
            <a:spLocks noGrp="1"/>
          </p:cNvSpPr>
          <p:nvPr>
            <p:ph type="title"/>
          </p:nvPr>
        </p:nvSpPr>
        <p:spPr/>
        <p:txBody>
          <a:bodyPr>
            <a:normAutofit/>
          </a:bodyPr>
          <a:lstStyle/>
          <a:p>
            <a:r>
              <a:rPr lang="en-US" dirty="0"/>
              <a:t>Patent vs. secrecy</a:t>
            </a:r>
            <a:endParaRPr lang="fr-FR" dirty="0"/>
          </a:p>
        </p:txBody>
      </p:sp>
      <p:sp>
        <p:nvSpPr>
          <p:cNvPr id="7" name="Espace réservé du contenu 6"/>
          <p:cNvSpPr>
            <a:spLocks noGrp="1"/>
          </p:cNvSpPr>
          <p:nvPr>
            <p:ph sz="quarter" idx="14"/>
          </p:nvPr>
        </p:nvSpPr>
        <p:spPr/>
        <p:txBody>
          <a:bodyPr>
            <a:normAutofit/>
          </a:bodyPr>
          <a:lstStyle/>
          <a:p>
            <a:pPr lvl="1"/>
            <a:r>
              <a:rPr lang="en-US" dirty="0"/>
              <a:t>Intentional efforts needed for secrecy</a:t>
            </a:r>
          </a:p>
          <a:p>
            <a:pPr lvl="2"/>
            <a:r>
              <a:rPr lang="en-US" dirty="0"/>
              <a:t>Example: Coca-Cola formula (2 persons?)</a:t>
            </a:r>
          </a:p>
          <a:p>
            <a:pPr lvl="1"/>
            <a:r>
              <a:rPr lang="en-US" dirty="0"/>
              <a:t>Discuss pros and cons</a:t>
            </a:r>
          </a:p>
          <a:p>
            <a:pPr lvl="2"/>
            <a:r>
              <a:rPr lang="en-US" dirty="0"/>
              <a:t>Patents</a:t>
            </a:r>
          </a:p>
          <a:p>
            <a:pPr lvl="2"/>
            <a:r>
              <a:rPr lang="en-US" dirty="0"/>
              <a:t>Secrecy</a:t>
            </a:r>
          </a:p>
        </p:txBody>
      </p:sp>
    </p:spTree>
    <p:extLst>
      <p:ext uri="{BB962C8B-B14F-4D97-AF65-F5344CB8AC3E}">
        <p14:creationId xmlns:p14="http://schemas.microsoft.com/office/powerpoint/2010/main" val="127028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97D6CC3A-538B-450C-8B91-5C43C0614404}" type="datetime1">
              <a:rPr lang="fr-FR" smtClean="0"/>
              <a:t>07/01/2025</a:t>
            </a:fld>
            <a:endParaRPr lang="fr-FR" dirty="0"/>
          </a:p>
        </p:txBody>
      </p:sp>
      <p:sp>
        <p:nvSpPr>
          <p:cNvPr id="3" name="Espace réservé du numéro de diapositive 2"/>
          <p:cNvSpPr>
            <a:spLocks noGrp="1"/>
          </p:cNvSpPr>
          <p:nvPr>
            <p:ph type="sldNum" sz="quarter" idx="12"/>
          </p:nvPr>
        </p:nvSpPr>
        <p:spPr/>
        <p:txBody>
          <a:bodyPr/>
          <a:lstStyle/>
          <a:p>
            <a:fld id="{5F994224-BB2D-4967-A46A-C39E0F5B812A}" type="slidenum">
              <a:rPr lang="fr-FR" smtClean="0"/>
              <a:pPr/>
              <a:t>17</a:t>
            </a:fld>
            <a:endParaRPr lang="fr-FR" dirty="0"/>
          </a:p>
        </p:txBody>
      </p:sp>
      <p:sp>
        <p:nvSpPr>
          <p:cNvPr id="4" name="Espace réservé du texte 3"/>
          <p:cNvSpPr>
            <a:spLocks noGrp="1"/>
          </p:cNvSpPr>
          <p:nvPr>
            <p:ph type="body" sz="quarter" idx="15"/>
          </p:nvPr>
        </p:nvSpPr>
        <p:spPr/>
        <p:txBody>
          <a:bodyPr/>
          <a:lstStyle/>
          <a:p>
            <a:r>
              <a:rPr lang="fr-FR" dirty="0"/>
              <a:t>Title: </a:t>
            </a:r>
            <a:r>
              <a:rPr lang="fr-FR" dirty="0" err="1"/>
              <a:t>Presentation</a:t>
            </a:r>
            <a:endParaRPr lang="fr-FR" dirty="0"/>
          </a:p>
        </p:txBody>
      </p:sp>
      <p:sp>
        <p:nvSpPr>
          <p:cNvPr id="5" name="Espace réservé du texte 4"/>
          <p:cNvSpPr>
            <a:spLocks noGrp="1"/>
          </p:cNvSpPr>
          <p:nvPr>
            <p:ph type="body" sz="quarter" idx="16"/>
          </p:nvPr>
        </p:nvSpPr>
        <p:spPr/>
        <p:txBody>
          <a:bodyPr/>
          <a:lstStyle/>
          <a:p>
            <a:r>
              <a:rPr lang="fr-FR" dirty="0"/>
              <a:t>Subtitle </a:t>
            </a:r>
            <a:r>
              <a:rPr lang="fr-FR" dirty="0" err="1"/>
              <a:t>field</a:t>
            </a:r>
            <a:endParaRPr lang="fr-FR" dirty="0"/>
          </a:p>
        </p:txBody>
      </p:sp>
      <p:sp>
        <p:nvSpPr>
          <p:cNvPr id="6" name="Titre 5"/>
          <p:cNvSpPr>
            <a:spLocks noGrp="1"/>
          </p:cNvSpPr>
          <p:nvPr>
            <p:ph type="title"/>
          </p:nvPr>
        </p:nvSpPr>
        <p:spPr/>
        <p:txBody>
          <a:bodyPr>
            <a:normAutofit/>
          </a:bodyPr>
          <a:lstStyle/>
          <a:p>
            <a:r>
              <a:rPr lang="en-US" dirty="0"/>
              <a:t>Copyright</a:t>
            </a:r>
            <a:endParaRPr lang="fr-FR" dirty="0"/>
          </a:p>
        </p:txBody>
      </p:sp>
      <p:sp>
        <p:nvSpPr>
          <p:cNvPr id="7" name="Espace réservé du contenu 6"/>
          <p:cNvSpPr>
            <a:spLocks noGrp="1"/>
          </p:cNvSpPr>
          <p:nvPr>
            <p:ph sz="quarter" idx="14"/>
          </p:nvPr>
        </p:nvSpPr>
        <p:spPr/>
        <p:txBody>
          <a:bodyPr>
            <a:normAutofit/>
          </a:bodyPr>
          <a:lstStyle/>
          <a:p>
            <a:pPr lvl="1"/>
            <a:r>
              <a:rPr lang="en-US" dirty="0"/>
              <a:t>Lecture 2: strategies assumed no piracy or perfect copyright protection</a:t>
            </a:r>
          </a:p>
          <a:p>
            <a:pPr lvl="1"/>
            <a:r>
              <a:rPr lang="en-US" dirty="0"/>
              <a:t>Today: with the internet, more difficult to prevent end-user copying of digital goods</a:t>
            </a:r>
          </a:p>
          <a:p>
            <a:pPr lvl="1"/>
            <a:r>
              <a:rPr lang="en-US" dirty="0"/>
              <a:t>Example: Peer-to-peer or file-sharing networks (Napster, </a:t>
            </a:r>
            <a:r>
              <a:rPr lang="en-US" dirty="0" err="1"/>
              <a:t>Kazaa</a:t>
            </a:r>
            <a:r>
              <a:rPr lang="en-US" dirty="0"/>
              <a:t>, </a:t>
            </a:r>
            <a:r>
              <a:rPr lang="en-US" dirty="0" err="1"/>
              <a:t>Emule</a:t>
            </a:r>
            <a:r>
              <a:rPr lang="en-US" dirty="0"/>
              <a:t>, BitTorrent, …)</a:t>
            </a:r>
          </a:p>
          <a:p>
            <a:pPr lvl="1"/>
            <a:r>
              <a:rPr lang="en-US" dirty="0"/>
              <a:t>End-user piracy ≠ for-profit or commercial piracy</a:t>
            </a:r>
          </a:p>
          <a:p>
            <a:pPr lvl="1"/>
            <a:r>
              <a:rPr lang="en-US" dirty="0"/>
              <a:t>Commercial piracy: should be limited; negative effect; no controversy</a:t>
            </a:r>
          </a:p>
          <a:p>
            <a:pPr lvl="1"/>
            <a:r>
              <a:rPr lang="en-US" dirty="0"/>
              <a:t>What are the economic implications of end-user piracy?</a:t>
            </a:r>
          </a:p>
          <a:p>
            <a:pPr lvl="1"/>
            <a:endParaRPr lang="en-US" dirty="0"/>
          </a:p>
        </p:txBody>
      </p:sp>
    </p:spTree>
    <p:extLst>
      <p:ext uri="{BB962C8B-B14F-4D97-AF65-F5344CB8AC3E}">
        <p14:creationId xmlns:p14="http://schemas.microsoft.com/office/powerpoint/2010/main" val="2744452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97D6CC3A-538B-450C-8B91-5C43C0614404}" type="datetime1">
              <a:rPr lang="fr-FR" smtClean="0"/>
              <a:t>07/01/2025</a:t>
            </a:fld>
            <a:endParaRPr lang="fr-FR" dirty="0"/>
          </a:p>
        </p:txBody>
      </p:sp>
      <p:sp>
        <p:nvSpPr>
          <p:cNvPr id="3" name="Espace réservé du numéro de diapositive 2"/>
          <p:cNvSpPr>
            <a:spLocks noGrp="1"/>
          </p:cNvSpPr>
          <p:nvPr>
            <p:ph type="sldNum" sz="quarter" idx="12"/>
          </p:nvPr>
        </p:nvSpPr>
        <p:spPr/>
        <p:txBody>
          <a:bodyPr/>
          <a:lstStyle/>
          <a:p>
            <a:fld id="{5F994224-BB2D-4967-A46A-C39E0F5B812A}" type="slidenum">
              <a:rPr lang="fr-FR" smtClean="0"/>
              <a:pPr/>
              <a:t>18</a:t>
            </a:fld>
            <a:endParaRPr lang="fr-FR" dirty="0"/>
          </a:p>
        </p:txBody>
      </p:sp>
      <p:sp>
        <p:nvSpPr>
          <p:cNvPr id="4" name="Espace réservé du texte 3"/>
          <p:cNvSpPr>
            <a:spLocks noGrp="1"/>
          </p:cNvSpPr>
          <p:nvPr>
            <p:ph type="body" sz="quarter" idx="15"/>
          </p:nvPr>
        </p:nvSpPr>
        <p:spPr/>
        <p:txBody>
          <a:bodyPr/>
          <a:lstStyle/>
          <a:p>
            <a:r>
              <a:rPr lang="fr-FR" dirty="0"/>
              <a:t>Title: </a:t>
            </a:r>
            <a:r>
              <a:rPr lang="fr-FR" dirty="0" err="1"/>
              <a:t>Presentation</a:t>
            </a:r>
            <a:endParaRPr lang="fr-FR" dirty="0"/>
          </a:p>
        </p:txBody>
      </p:sp>
      <p:sp>
        <p:nvSpPr>
          <p:cNvPr id="5" name="Espace réservé du texte 4"/>
          <p:cNvSpPr>
            <a:spLocks noGrp="1"/>
          </p:cNvSpPr>
          <p:nvPr>
            <p:ph type="body" sz="quarter" idx="16"/>
          </p:nvPr>
        </p:nvSpPr>
        <p:spPr/>
        <p:txBody>
          <a:bodyPr/>
          <a:lstStyle/>
          <a:p>
            <a:r>
              <a:rPr lang="fr-FR" dirty="0"/>
              <a:t>Subtitle </a:t>
            </a:r>
            <a:r>
              <a:rPr lang="fr-FR" dirty="0" err="1"/>
              <a:t>field</a:t>
            </a:r>
            <a:endParaRPr lang="fr-FR" dirty="0"/>
          </a:p>
        </p:txBody>
      </p:sp>
      <p:sp>
        <p:nvSpPr>
          <p:cNvPr id="6" name="Titre 5"/>
          <p:cNvSpPr>
            <a:spLocks noGrp="1"/>
          </p:cNvSpPr>
          <p:nvPr>
            <p:ph type="title"/>
          </p:nvPr>
        </p:nvSpPr>
        <p:spPr/>
        <p:txBody>
          <a:bodyPr>
            <a:normAutofit/>
          </a:bodyPr>
          <a:lstStyle/>
          <a:p>
            <a:r>
              <a:rPr lang="en-US" dirty="0"/>
              <a:t>Copyright: definition</a:t>
            </a:r>
            <a:endParaRPr lang="fr-FR" dirty="0"/>
          </a:p>
        </p:txBody>
      </p:sp>
      <p:sp>
        <p:nvSpPr>
          <p:cNvPr id="7" name="Espace réservé du contenu 6"/>
          <p:cNvSpPr>
            <a:spLocks noGrp="1"/>
          </p:cNvSpPr>
          <p:nvPr>
            <p:ph sz="quarter" idx="14"/>
          </p:nvPr>
        </p:nvSpPr>
        <p:spPr/>
        <p:txBody>
          <a:bodyPr>
            <a:normAutofit lnSpcReduction="10000"/>
          </a:bodyPr>
          <a:lstStyle/>
          <a:p>
            <a:pPr lvl="1"/>
            <a:r>
              <a:rPr lang="en-US" dirty="0"/>
              <a:t>Copyright exists to give creators of ‘artistic’ works the ability to generate revenues.</a:t>
            </a:r>
          </a:p>
          <a:p>
            <a:pPr lvl="1"/>
            <a:r>
              <a:rPr lang="en-US" dirty="0"/>
              <a:t>The theory is that without copyright, competition in selling  reproductions of a title would drive the price down to the marginal cost of producing a reproduction. </a:t>
            </a:r>
          </a:p>
          <a:p>
            <a:pPr lvl="1"/>
            <a:r>
              <a:rPr lang="en-US" dirty="0"/>
              <a:t>They are given monopoly protection, which increases their revenues, but raises price to consumers.</a:t>
            </a:r>
          </a:p>
          <a:p>
            <a:pPr lvl="1"/>
            <a:r>
              <a:rPr lang="en-US" dirty="0"/>
              <a:t>The exclusivity created by copyright or patents is limited in length and in breadth.</a:t>
            </a:r>
          </a:p>
          <a:p>
            <a:pPr lvl="1"/>
            <a:r>
              <a:rPr lang="en-US" dirty="0"/>
              <a:t>This increases the number of inventions, but decreases the use of each invention</a:t>
            </a:r>
          </a:p>
          <a:p>
            <a:pPr lvl="1"/>
            <a:endParaRPr lang="en-US" dirty="0"/>
          </a:p>
        </p:txBody>
      </p:sp>
    </p:spTree>
    <p:extLst>
      <p:ext uri="{BB962C8B-B14F-4D97-AF65-F5344CB8AC3E}">
        <p14:creationId xmlns:p14="http://schemas.microsoft.com/office/powerpoint/2010/main" val="608637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97D6CC3A-538B-450C-8B91-5C43C0614404}" type="datetime1">
              <a:rPr lang="fr-FR" smtClean="0"/>
              <a:t>07/01/2025</a:t>
            </a:fld>
            <a:endParaRPr lang="fr-FR" dirty="0"/>
          </a:p>
        </p:txBody>
      </p:sp>
      <p:sp>
        <p:nvSpPr>
          <p:cNvPr id="3" name="Espace réservé du numéro de diapositive 2"/>
          <p:cNvSpPr>
            <a:spLocks noGrp="1"/>
          </p:cNvSpPr>
          <p:nvPr>
            <p:ph type="sldNum" sz="quarter" idx="12"/>
          </p:nvPr>
        </p:nvSpPr>
        <p:spPr/>
        <p:txBody>
          <a:bodyPr/>
          <a:lstStyle/>
          <a:p>
            <a:fld id="{5F994224-BB2D-4967-A46A-C39E0F5B812A}" type="slidenum">
              <a:rPr lang="fr-FR" smtClean="0"/>
              <a:pPr/>
              <a:t>19</a:t>
            </a:fld>
            <a:endParaRPr lang="fr-FR" dirty="0"/>
          </a:p>
        </p:txBody>
      </p:sp>
      <p:sp>
        <p:nvSpPr>
          <p:cNvPr id="4" name="Espace réservé du texte 3"/>
          <p:cNvSpPr>
            <a:spLocks noGrp="1"/>
          </p:cNvSpPr>
          <p:nvPr>
            <p:ph type="body" sz="quarter" idx="15"/>
          </p:nvPr>
        </p:nvSpPr>
        <p:spPr/>
        <p:txBody>
          <a:bodyPr/>
          <a:lstStyle/>
          <a:p>
            <a:r>
              <a:rPr lang="fr-FR" dirty="0"/>
              <a:t>Title: </a:t>
            </a:r>
            <a:r>
              <a:rPr lang="fr-FR" dirty="0" err="1"/>
              <a:t>Presentation</a:t>
            </a:r>
            <a:endParaRPr lang="fr-FR" dirty="0"/>
          </a:p>
        </p:txBody>
      </p:sp>
      <p:sp>
        <p:nvSpPr>
          <p:cNvPr id="5" name="Espace réservé du texte 4"/>
          <p:cNvSpPr>
            <a:spLocks noGrp="1"/>
          </p:cNvSpPr>
          <p:nvPr>
            <p:ph type="body" sz="quarter" idx="16"/>
          </p:nvPr>
        </p:nvSpPr>
        <p:spPr/>
        <p:txBody>
          <a:bodyPr/>
          <a:lstStyle/>
          <a:p>
            <a:r>
              <a:rPr lang="fr-FR" dirty="0"/>
              <a:t>Subtitle </a:t>
            </a:r>
            <a:r>
              <a:rPr lang="fr-FR" dirty="0" err="1"/>
              <a:t>field</a:t>
            </a:r>
            <a:endParaRPr lang="fr-FR" dirty="0"/>
          </a:p>
        </p:txBody>
      </p:sp>
      <p:sp>
        <p:nvSpPr>
          <p:cNvPr id="6" name="Titre 5"/>
          <p:cNvSpPr>
            <a:spLocks noGrp="1"/>
          </p:cNvSpPr>
          <p:nvPr>
            <p:ph type="title"/>
          </p:nvPr>
        </p:nvSpPr>
        <p:spPr/>
        <p:txBody>
          <a:bodyPr>
            <a:normAutofit/>
          </a:bodyPr>
          <a:lstStyle/>
          <a:p>
            <a:r>
              <a:rPr lang="en-US" dirty="0"/>
              <a:t>Copyright length</a:t>
            </a:r>
            <a:endParaRPr lang="fr-FR" dirty="0"/>
          </a:p>
        </p:txBody>
      </p:sp>
      <p:sp>
        <p:nvSpPr>
          <p:cNvPr id="7" name="Espace réservé du contenu 6"/>
          <p:cNvSpPr>
            <a:spLocks noGrp="1"/>
          </p:cNvSpPr>
          <p:nvPr>
            <p:ph sz="quarter" idx="14"/>
          </p:nvPr>
        </p:nvSpPr>
        <p:spPr/>
        <p:txBody>
          <a:bodyPr>
            <a:normAutofit/>
          </a:bodyPr>
          <a:lstStyle/>
          <a:p>
            <a:pPr lvl="1"/>
            <a:r>
              <a:rPr lang="en-US" dirty="0"/>
              <a:t>Life of the author plus 70 years</a:t>
            </a:r>
          </a:p>
          <a:p>
            <a:pPr lvl="1"/>
            <a:r>
              <a:rPr lang="en-US" dirty="0"/>
              <a:t>‘Work for hire’,  movies, games?, 95 years.</a:t>
            </a:r>
          </a:p>
          <a:p>
            <a:pPr lvl="1"/>
            <a:r>
              <a:rPr lang="en-US" dirty="0"/>
              <a:t>Is this too long?</a:t>
            </a:r>
          </a:p>
          <a:p>
            <a:pPr lvl="1"/>
            <a:r>
              <a:rPr lang="en-US" dirty="0"/>
              <a:t>Creative commons members say ‘yes.’</a:t>
            </a:r>
          </a:p>
          <a:p>
            <a:pPr lvl="1"/>
            <a:r>
              <a:rPr lang="en-US" dirty="0"/>
              <a:t>17 economists say ‘yes.’</a:t>
            </a:r>
          </a:p>
          <a:p>
            <a:pPr lvl="1"/>
            <a:r>
              <a:rPr lang="en-US" dirty="0"/>
              <a:t>Mark Twain says `no’</a:t>
            </a:r>
          </a:p>
          <a:p>
            <a:pPr lvl="1"/>
            <a:r>
              <a:rPr lang="en-US" dirty="0"/>
              <a:t>Complicated issue:</a:t>
            </a:r>
          </a:p>
          <a:p>
            <a:pPr lvl="2"/>
            <a:r>
              <a:rPr lang="en-US" dirty="0"/>
              <a:t>Originally 14+14 years; then 28 +14; then max{75, death+50); then max {95, death+70}</a:t>
            </a:r>
          </a:p>
          <a:p>
            <a:pPr lvl="1"/>
            <a:endParaRPr lang="en-US" dirty="0"/>
          </a:p>
        </p:txBody>
      </p:sp>
    </p:spTree>
    <p:extLst>
      <p:ext uri="{BB962C8B-B14F-4D97-AF65-F5344CB8AC3E}">
        <p14:creationId xmlns:p14="http://schemas.microsoft.com/office/powerpoint/2010/main" val="4186489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97D6CC3A-538B-450C-8B91-5C43C0614404}" type="datetime1">
              <a:rPr lang="fr-FR" smtClean="0"/>
              <a:t>07/01/2025</a:t>
            </a:fld>
            <a:endParaRPr lang="fr-FR" dirty="0"/>
          </a:p>
        </p:txBody>
      </p:sp>
      <p:sp>
        <p:nvSpPr>
          <p:cNvPr id="3" name="Espace réservé du numéro de diapositive 2"/>
          <p:cNvSpPr>
            <a:spLocks noGrp="1"/>
          </p:cNvSpPr>
          <p:nvPr>
            <p:ph type="sldNum" sz="quarter" idx="12"/>
          </p:nvPr>
        </p:nvSpPr>
        <p:spPr/>
        <p:txBody>
          <a:bodyPr/>
          <a:lstStyle/>
          <a:p>
            <a:fld id="{5F994224-BB2D-4967-A46A-C39E0F5B812A}" type="slidenum">
              <a:rPr lang="fr-FR" smtClean="0"/>
              <a:pPr/>
              <a:t>2</a:t>
            </a:fld>
            <a:endParaRPr lang="fr-FR" dirty="0"/>
          </a:p>
        </p:txBody>
      </p:sp>
      <p:sp>
        <p:nvSpPr>
          <p:cNvPr id="4" name="Espace réservé du texte 3"/>
          <p:cNvSpPr>
            <a:spLocks noGrp="1"/>
          </p:cNvSpPr>
          <p:nvPr>
            <p:ph type="body" sz="quarter" idx="15"/>
          </p:nvPr>
        </p:nvSpPr>
        <p:spPr/>
        <p:txBody>
          <a:bodyPr/>
          <a:lstStyle/>
          <a:p>
            <a:r>
              <a:rPr lang="fr-FR" dirty="0"/>
              <a:t>Title: </a:t>
            </a:r>
            <a:r>
              <a:rPr lang="fr-FR" dirty="0" err="1"/>
              <a:t>Presentation</a:t>
            </a:r>
            <a:endParaRPr lang="fr-FR" dirty="0"/>
          </a:p>
        </p:txBody>
      </p:sp>
      <p:sp>
        <p:nvSpPr>
          <p:cNvPr id="5" name="Espace réservé du texte 4"/>
          <p:cNvSpPr>
            <a:spLocks noGrp="1"/>
          </p:cNvSpPr>
          <p:nvPr>
            <p:ph type="body" sz="quarter" idx="16"/>
          </p:nvPr>
        </p:nvSpPr>
        <p:spPr/>
        <p:txBody>
          <a:bodyPr/>
          <a:lstStyle/>
          <a:p>
            <a:r>
              <a:rPr lang="fr-FR" dirty="0"/>
              <a:t>Subtitle </a:t>
            </a:r>
            <a:r>
              <a:rPr lang="fr-FR" dirty="0" err="1"/>
              <a:t>field</a:t>
            </a:r>
            <a:endParaRPr lang="fr-FR" dirty="0"/>
          </a:p>
        </p:txBody>
      </p:sp>
      <p:sp>
        <p:nvSpPr>
          <p:cNvPr id="6" name="Titre 5"/>
          <p:cNvSpPr>
            <a:spLocks noGrp="1"/>
          </p:cNvSpPr>
          <p:nvPr>
            <p:ph type="title"/>
          </p:nvPr>
        </p:nvSpPr>
        <p:spPr/>
        <p:txBody>
          <a:bodyPr/>
          <a:lstStyle/>
          <a:p>
            <a:r>
              <a:rPr lang="fr-FR" dirty="0"/>
              <a:t>Introduction 1/2</a:t>
            </a:r>
          </a:p>
        </p:txBody>
      </p:sp>
      <p:pic>
        <p:nvPicPr>
          <p:cNvPr id="7" name="Image 3">
            <a:extLst>
              <a:ext uri="{FF2B5EF4-FFF2-40B4-BE49-F238E27FC236}">
                <a16:creationId xmlns:a16="http://schemas.microsoft.com/office/drawing/2014/main" id="{0EFDD9EF-D5A6-8424-4B6C-21421390DDF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1347614"/>
            <a:ext cx="3442335" cy="3556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Image 7">
            <a:extLst>
              <a:ext uri="{FF2B5EF4-FFF2-40B4-BE49-F238E27FC236}">
                <a16:creationId xmlns:a16="http://schemas.microsoft.com/office/drawing/2014/main" id="{10D1081F-A888-85DA-962E-36F8581BDE9C}"/>
              </a:ext>
            </a:extLst>
          </p:cNvPr>
          <p:cNvPicPr>
            <a:picLocks noChangeAspect="1"/>
          </p:cNvPicPr>
          <p:nvPr/>
        </p:nvPicPr>
        <p:blipFill>
          <a:blip r:embed="rId3"/>
          <a:stretch>
            <a:fillRect/>
          </a:stretch>
        </p:blipFill>
        <p:spPr>
          <a:xfrm>
            <a:off x="6372200" y="2067694"/>
            <a:ext cx="2734615" cy="2808312"/>
          </a:xfrm>
          <a:prstGeom prst="rect">
            <a:avLst/>
          </a:prstGeom>
        </p:spPr>
      </p:pic>
      <p:pic>
        <p:nvPicPr>
          <p:cNvPr id="10" name="Image 9">
            <a:extLst>
              <a:ext uri="{FF2B5EF4-FFF2-40B4-BE49-F238E27FC236}">
                <a16:creationId xmlns:a16="http://schemas.microsoft.com/office/drawing/2014/main" id="{693AD0A6-18A0-EEBA-1B9E-466B9881C3AB}"/>
              </a:ext>
            </a:extLst>
          </p:cNvPr>
          <p:cNvPicPr>
            <a:picLocks noChangeAspect="1"/>
          </p:cNvPicPr>
          <p:nvPr/>
        </p:nvPicPr>
        <p:blipFill>
          <a:blip r:embed="rId4"/>
          <a:stretch>
            <a:fillRect/>
          </a:stretch>
        </p:blipFill>
        <p:spPr>
          <a:xfrm>
            <a:off x="4332498" y="771550"/>
            <a:ext cx="3031475" cy="2808312"/>
          </a:xfrm>
          <a:prstGeom prst="rect">
            <a:avLst/>
          </a:prstGeom>
        </p:spPr>
      </p:pic>
    </p:spTree>
    <p:extLst>
      <p:ext uri="{BB962C8B-B14F-4D97-AF65-F5344CB8AC3E}">
        <p14:creationId xmlns:p14="http://schemas.microsoft.com/office/powerpoint/2010/main" val="2511973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97D6CC3A-538B-450C-8B91-5C43C0614404}" type="datetime1">
              <a:rPr lang="fr-FR" smtClean="0"/>
              <a:t>07/01/2025</a:t>
            </a:fld>
            <a:endParaRPr lang="fr-FR" dirty="0"/>
          </a:p>
        </p:txBody>
      </p:sp>
      <p:sp>
        <p:nvSpPr>
          <p:cNvPr id="3" name="Espace réservé du numéro de diapositive 2"/>
          <p:cNvSpPr>
            <a:spLocks noGrp="1"/>
          </p:cNvSpPr>
          <p:nvPr>
            <p:ph type="sldNum" sz="quarter" idx="12"/>
          </p:nvPr>
        </p:nvSpPr>
        <p:spPr/>
        <p:txBody>
          <a:bodyPr/>
          <a:lstStyle/>
          <a:p>
            <a:fld id="{5F994224-BB2D-4967-A46A-C39E0F5B812A}" type="slidenum">
              <a:rPr lang="fr-FR" smtClean="0"/>
              <a:pPr/>
              <a:t>20</a:t>
            </a:fld>
            <a:endParaRPr lang="fr-FR" dirty="0"/>
          </a:p>
        </p:txBody>
      </p:sp>
      <p:sp>
        <p:nvSpPr>
          <p:cNvPr id="4" name="Espace réservé du texte 3"/>
          <p:cNvSpPr>
            <a:spLocks noGrp="1"/>
          </p:cNvSpPr>
          <p:nvPr>
            <p:ph type="body" sz="quarter" idx="15"/>
          </p:nvPr>
        </p:nvSpPr>
        <p:spPr/>
        <p:txBody>
          <a:bodyPr/>
          <a:lstStyle/>
          <a:p>
            <a:r>
              <a:rPr lang="fr-FR" dirty="0"/>
              <a:t>Title: </a:t>
            </a:r>
            <a:r>
              <a:rPr lang="fr-FR" dirty="0" err="1"/>
              <a:t>Presentation</a:t>
            </a:r>
            <a:endParaRPr lang="fr-FR" dirty="0"/>
          </a:p>
        </p:txBody>
      </p:sp>
      <p:sp>
        <p:nvSpPr>
          <p:cNvPr id="5" name="Espace réservé du texte 4"/>
          <p:cNvSpPr>
            <a:spLocks noGrp="1"/>
          </p:cNvSpPr>
          <p:nvPr>
            <p:ph type="body" sz="quarter" idx="16"/>
          </p:nvPr>
        </p:nvSpPr>
        <p:spPr/>
        <p:txBody>
          <a:bodyPr/>
          <a:lstStyle/>
          <a:p>
            <a:r>
              <a:rPr lang="fr-FR" dirty="0"/>
              <a:t>Subtitle </a:t>
            </a:r>
            <a:r>
              <a:rPr lang="fr-FR" dirty="0" err="1"/>
              <a:t>field</a:t>
            </a:r>
            <a:endParaRPr lang="fr-FR" dirty="0"/>
          </a:p>
        </p:txBody>
      </p:sp>
      <p:sp>
        <p:nvSpPr>
          <p:cNvPr id="6" name="Titre 5"/>
          <p:cNvSpPr>
            <a:spLocks noGrp="1"/>
          </p:cNvSpPr>
          <p:nvPr>
            <p:ph type="title"/>
          </p:nvPr>
        </p:nvSpPr>
        <p:spPr/>
        <p:txBody>
          <a:bodyPr/>
          <a:lstStyle/>
          <a:p>
            <a:r>
              <a:rPr lang="fr-FR" dirty="0"/>
              <a:t>Copyright </a:t>
            </a:r>
            <a:r>
              <a:rPr lang="fr-FR" dirty="0" err="1"/>
              <a:t>lenght</a:t>
            </a:r>
            <a:r>
              <a:rPr lang="fr-FR" dirty="0"/>
              <a:t> (</a:t>
            </a:r>
            <a:r>
              <a:rPr lang="fr-FR" dirty="0" err="1"/>
              <a:t>cont</a:t>
            </a:r>
            <a:r>
              <a:rPr lang="fr-FR" dirty="0"/>
              <a:t>.)</a:t>
            </a:r>
          </a:p>
        </p:txBody>
      </p:sp>
      <p:pic>
        <p:nvPicPr>
          <p:cNvPr id="7" name="Picture 6">
            <a:extLst>
              <a:ext uri="{FF2B5EF4-FFF2-40B4-BE49-F238E27FC236}">
                <a16:creationId xmlns:a16="http://schemas.microsoft.com/office/drawing/2014/main" id="{454B7568-37F0-2092-892D-16EF14813C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438723"/>
            <a:ext cx="3766661" cy="2979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4676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97D6CC3A-538B-450C-8B91-5C43C0614404}" type="datetime1">
              <a:rPr lang="fr-FR" smtClean="0"/>
              <a:t>07/01/2025</a:t>
            </a:fld>
            <a:endParaRPr lang="fr-FR" dirty="0"/>
          </a:p>
        </p:txBody>
      </p:sp>
      <p:sp>
        <p:nvSpPr>
          <p:cNvPr id="3" name="Espace réservé du numéro de diapositive 2"/>
          <p:cNvSpPr>
            <a:spLocks noGrp="1"/>
          </p:cNvSpPr>
          <p:nvPr>
            <p:ph type="sldNum" sz="quarter" idx="12"/>
          </p:nvPr>
        </p:nvSpPr>
        <p:spPr/>
        <p:txBody>
          <a:bodyPr/>
          <a:lstStyle/>
          <a:p>
            <a:fld id="{5F994224-BB2D-4967-A46A-C39E0F5B812A}" type="slidenum">
              <a:rPr lang="fr-FR" smtClean="0"/>
              <a:pPr/>
              <a:t>21</a:t>
            </a:fld>
            <a:endParaRPr lang="fr-FR" dirty="0"/>
          </a:p>
        </p:txBody>
      </p:sp>
      <p:sp>
        <p:nvSpPr>
          <p:cNvPr id="4" name="Espace réservé du texte 3"/>
          <p:cNvSpPr>
            <a:spLocks noGrp="1"/>
          </p:cNvSpPr>
          <p:nvPr>
            <p:ph type="body" sz="quarter" idx="15"/>
          </p:nvPr>
        </p:nvSpPr>
        <p:spPr/>
        <p:txBody>
          <a:bodyPr/>
          <a:lstStyle/>
          <a:p>
            <a:r>
              <a:rPr lang="fr-FR" dirty="0"/>
              <a:t>Title: </a:t>
            </a:r>
            <a:r>
              <a:rPr lang="fr-FR" dirty="0" err="1"/>
              <a:t>Presentation</a:t>
            </a:r>
            <a:endParaRPr lang="fr-FR" dirty="0"/>
          </a:p>
        </p:txBody>
      </p:sp>
      <p:sp>
        <p:nvSpPr>
          <p:cNvPr id="5" name="Espace réservé du texte 4"/>
          <p:cNvSpPr>
            <a:spLocks noGrp="1"/>
          </p:cNvSpPr>
          <p:nvPr>
            <p:ph type="body" sz="quarter" idx="16"/>
          </p:nvPr>
        </p:nvSpPr>
        <p:spPr/>
        <p:txBody>
          <a:bodyPr/>
          <a:lstStyle/>
          <a:p>
            <a:r>
              <a:rPr lang="fr-FR" dirty="0"/>
              <a:t>Subtitle </a:t>
            </a:r>
            <a:r>
              <a:rPr lang="fr-FR" dirty="0" err="1"/>
              <a:t>field</a:t>
            </a:r>
            <a:endParaRPr lang="fr-FR" dirty="0"/>
          </a:p>
        </p:txBody>
      </p:sp>
      <p:sp>
        <p:nvSpPr>
          <p:cNvPr id="6" name="Titre 5"/>
          <p:cNvSpPr>
            <a:spLocks noGrp="1"/>
          </p:cNvSpPr>
          <p:nvPr>
            <p:ph type="title"/>
          </p:nvPr>
        </p:nvSpPr>
        <p:spPr/>
        <p:txBody>
          <a:bodyPr>
            <a:normAutofit/>
          </a:bodyPr>
          <a:lstStyle/>
          <a:p>
            <a:r>
              <a:rPr lang="en-US" dirty="0"/>
              <a:t>copyright act Extensions </a:t>
            </a:r>
            <a:endParaRPr lang="fr-FR" dirty="0"/>
          </a:p>
        </p:txBody>
      </p:sp>
      <p:sp>
        <p:nvSpPr>
          <p:cNvPr id="7" name="Espace réservé du contenu 6"/>
          <p:cNvSpPr>
            <a:spLocks noGrp="1"/>
          </p:cNvSpPr>
          <p:nvPr>
            <p:ph sz="quarter" idx="14"/>
          </p:nvPr>
        </p:nvSpPr>
        <p:spPr/>
        <p:txBody>
          <a:bodyPr>
            <a:normAutofit lnSpcReduction="10000"/>
          </a:bodyPr>
          <a:lstStyle/>
          <a:p>
            <a:pPr lvl="1"/>
            <a:r>
              <a:rPr lang="en-US" dirty="0"/>
              <a:t>1790 -Books, maps and charts</a:t>
            </a:r>
          </a:p>
          <a:p>
            <a:pPr lvl="1"/>
            <a:r>
              <a:rPr lang="en-US" dirty="0"/>
              <a:t>1802 -Prints</a:t>
            </a:r>
          </a:p>
          <a:p>
            <a:pPr lvl="1"/>
            <a:r>
              <a:rPr lang="en-US" dirty="0"/>
              <a:t>1831 -Music</a:t>
            </a:r>
          </a:p>
          <a:p>
            <a:pPr lvl="1"/>
            <a:r>
              <a:rPr lang="en-US" dirty="0"/>
              <a:t>1865 -Photographs</a:t>
            </a:r>
          </a:p>
          <a:p>
            <a:pPr lvl="1"/>
            <a:r>
              <a:rPr lang="en-US" dirty="0"/>
              <a:t>1870 -Drama, paintings, drawings and sculpture</a:t>
            </a:r>
          </a:p>
          <a:p>
            <a:pPr lvl="1"/>
            <a:r>
              <a:rPr lang="en-US" dirty="0"/>
              <a:t>1912 -Movies</a:t>
            </a:r>
          </a:p>
          <a:p>
            <a:pPr lvl="1"/>
            <a:r>
              <a:rPr lang="en-US" dirty="0"/>
              <a:t>1964, 1976 -Computer Programs</a:t>
            </a:r>
          </a:p>
          <a:p>
            <a:pPr lvl="1"/>
            <a:r>
              <a:rPr lang="en-US" dirty="0"/>
              <a:t>1971 -Records and tapes</a:t>
            </a:r>
          </a:p>
          <a:p>
            <a:pPr lvl="1"/>
            <a:r>
              <a:rPr lang="en-US" dirty="0"/>
              <a:t>1976 -Dance</a:t>
            </a:r>
          </a:p>
          <a:p>
            <a:pPr lvl="1"/>
            <a:r>
              <a:rPr lang="en-US" dirty="0"/>
              <a:t>1990 -Architecture</a:t>
            </a:r>
          </a:p>
          <a:p>
            <a:pPr lvl="1"/>
            <a:r>
              <a:rPr lang="en-US" dirty="0"/>
              <a:t>1998 -Mickey Mouse Act</a:t>
            </a:r>
          </a:p>
        </p:txBody>
      </p:sp>
    </p:spTree>
    <p:extLst>
      <p:ext uri="{BB962C8B-B14F-4D97-AF65-F5344CB8AC3E}">
        <p14:creationId xmlns:p14="http://schemas.microsoft.com/office/powerpoint/2010/main" val="2184884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243562-94D0-068E-0C9A-AB9A76A5F7EF}"/>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126FD182-2154-B593-AC61-C1E18F82FBBF}"/>
              </a:ext>
            </a:extLst>
          </p:cNvPr>
          <p:cNvSpPr>
            <a:spLocks noGrp="1"/>
          </p:cNvSpPr>
          <p:nvPr>
            <p:ph type="dt" sz="half" idx="10"/>
          </p:nvPr>
        </p:nvSpPr>
        <p:spPr/>
        <p:txBody>
          <a:bodyPr/>
          <a:lstStyle/>
          <a:p>
            <a:fld id="{97D6CC3A-538B-450C-8B91-5C43C0614404}" type="datetime1">
              <a:rPr lang="fr-FR" smtClean="0"/>
              <a:t>07/01/2025</a:t>
            </a:fld>
            <a:endParaRPr lang="fr-FR" dirty="0"/>
          </a:p>
        </p:txBody>
      </p:sp>
      <p:sp>
        <p:nvSpPr>
          <p:cNvPr id="3" name="Espace réservé du numéro de diapositive 2">
            <a:extLst>
              <a:ext uri="{FF2B5EF4-FFF2-40B4-BE49-F238E27FC236}">
                <a16:creationId xmlns:a16="http://schemas.microsoft.com/office/drawing/2014/main" id="{E18FB70A-D8D8-F49F-117C-2B84B6AA7155}"/>
              </a:ext>
            </a:extLst>
          </p:cNvPr>
          <p:cNvSpPr>
            <a:spLocks noGrp="1"/>
          </p:cNvSpPr>
          <p:nvPr>
            <p:ph type="sldNum" sz="quarter" idx="12"/>
          </p:nvPr>
        </p:nvSpPr>
        <p:spPr/>
        <p:txBody>
          <a:bodyPr/>
          <a:lstStyle/>
          <a:p>
            <a:fld id="{5F994224-BB2D-4967-A46A-C39E0F5B812A}" type="slidenum">
              <a:rPr lang="fr-FR" smtClean="0"/>
              <a:pPr/>
              <a:t>22</a:t>
            </a:fld>
            <a:endParaRPr lang="fr-FR" dirty="0"/>
          </a:p>
        </p:txBody>
      </p:sp>
      <p:sp>
        <p:nvSpPr>
          <p:cNvPr id="4" name="Espace réservé du texte 3">
            <a:extLst>
              <a:ext uri="{FF2B5EF4-FFF2-40B4-BE49-F238E27FC236}">
                <a16:creationId xmlns:a16="http://schemas.microsoft.com/office/drawing/2014/main" id="{9000CD81-4BFB-6004-B6D9-A6F8A841C09B}"/>
              </a:ext>
            </a:extLst>
          </p:cNvPr>
          <p:cNvSpPr>
            <a:spLocks noGrp="1"/>
          </p:cNvSpPr>
          <p:nvPr>
            <p:ph type="body" sz="quarter" idx="15"/>
          </p:nvPr>
        </p:nvSpPr>
        <p:spPr/>
        <p:txBody>
          <a:bodyPr/>
          <a:lstStyle/>
          <a:p>
            <a:r>
              <a:rPr lang="fr-FR" dirty="0"/>
              <a:t>Title: </a:t>
            </a:r>
            <a:r>
              <a:rPr lang="fr-FR" dirty="0" err="1"/>
              <a:t>Presentation</a:t>
            </a:r>
            <a:endParaRPr lang="fr-FR" dirty="0"/>
          </a:p>
        </p:txBody>
      </p:sp>
      <p:sp>
        <p:nvSpPr>
          <p:cNvPr id="5" name="Espace réservé du texte 4">
            <a:extLst>
              <a:ext uri="{FF2B5EF4-FFF2-40B4-BE49-F238E27FC236}">
                <a16:creationId xmlns:a16="http://schemas.microsoft.com/office/drawing/2014/main" id="{41A02D90-A93C-9120-DFA6-45DC10FAC53E}"/>
              </a:ext>
            </a:extLst>
          </p:cNvPr>
          <p:cNvSpPr>
            <a:spLocks noGrp="1"/>
          </p:cNvSpPr>
          <p:nvPr>
            <p:ph type="body" sz="quarter" idx="16"/>
          </p:nvPr>
        </p:nvSpPr>
        <p:spPr/>
        <p:txBody>
          <a:bodyPr/>
          <a:lstStyle/>
          <a:p>
            <a:r>
              <a:rPr lang="fr-FR" dirty="0"/>
              <a:t>Subtitle </a:t>
            </a:r>
            <a:r>
              <a:rPr lang="fr-FR" dirty="0" err="1"/>
              <a:t>field</a:t>
            </a:r>
            <a:endParaRPr lang="fr-FR" dirty="0"/>
          </a:p>
        </p:txBody>
      </p:sp>
      <p:sp>
        <p:nvSpPr>
          <p:cNvPr id="6" name="Titre 5">
            <a:extLst>
              <a:ext uri="{FF2B5EF4-FFF2-40B4-BE49-F238E27FC236}">
                <a16:creationId xmlns:a16="http://schemas.microsoft.com/office/drawing/2014/main" id="{0BE6E2F1-9379-FE5D-DE5D-1C45079E5207}"/>
              </a:ext>
            </a:extLst>
          </p:cNvPr>
          <p:cNvSpPr>
            <a:spLocks noGrp="1"/>
          </p:cNvSpPr>
          <p:nvPr>
            <p:ph type="title"/>
          </p:nvPr>
        </p:nvSpPr>
        <p:spPr/>
        <p:txBody>
          <a:bodyPr>
            <a:normAutofit/>
          </a:bodyPr>
          <a:lstStyle/>
          <a:p>
            <a:r>
              <a:rPr lang="en-US" dirty="0"/>
              <a:t>1998 - Digital Millenium copyright act  </a:t>
            </a:r>
            <a:endParaRPr lang="fr-FR" dirty="0"/>
          </a:p>
        </p:txBody>
      </p:sp>
      <p:sp>
        <p:nvSpPr>
          <p:cNvPr id="7" name="Espace réservé du contenu 6">
            <a:extLst>
              <a:ext uri="{FF2B5EF4-FFF2-40B4-BE49-F238E27FC236}">
                <a16:creationId xmlns:a16="http://schemas.microsoft.com/office/drawing/2014/main" id="{E10734D8-175A-A528-3144-95A4DBFC1A21}"/>
              </a:ext>
            </a:extLst>
          </p:cNvPr>
          <p:cNvSpPr>
            <a:spLocks noGrp="1"/>
          </p:cNvSpPr>
          <p:nvPr>
            <p:ph sz="quarter" idx="14"/>
          </p:nvPr>
        </p:nvSpPr>
        <p:spPr/>
        <p:txBody>
          <a:bodyPr>
            <a:normAutofit/>
          </a:bodyPr>
          <a:lstStyle/>
          <a:p>
            <a:pPr lvl="1"/>
            <a:r>
              <a:rPr lang="en-US" dirty="0"/>
              <a:t>Digital world is identical to the physical world</a:t>
            </a:r>
          </a:p>
          <a:p>
            <a:pPr lvl="1"/>
            <a:r>
              <a:rPr lang="en-US" dirty="0"/>
              <a:t>Makes it a crime to circumvent measures that control access to copyrighted works (DRM)</a:t>
            </a:r>
          </a:p>
          <a:p>
            <a:pPr lvl="1"/>
            <a:r>
              <a:rPr lang="en-US" dirty="0"/>
              <a:t>Exemption from direct and indirect liability of Internet service providers and other intermediaries</a:t>
            </a:r>
          </a:p>
        </p:txBody>
      </p:sp>
    </p:spTree>
    <p:extLst>
      <p:ext uri="{BB962C8B-B14F-4D97-AF65-F5344CB8AC3E}">
        <p14:creationId xmlns:p14="http://schemas.microsoft.com/office/powerpoint/2010/main" val="3976672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97D6CC3A-538B-450C-8B91-5C43C0614404}" type="datetime1">
              <a:rPr lang="fr-FR" smtClean="0"/>
              <a:t>07/01/2025</a:t>
            </a:fld>
            <a:endParaRPr lang="fr-FR" dirty="0"/>
          </a:p>
        </p:txBody>
      </p:sp>
      <p:sp>
        <p:nvSpPr>
          <p:cNvPr id="3" name="Espace réservé du numéro de diapositive 2"/>
          <p:cNvSpPr>
            <a:spLocks noGrp="1"/>
          </p:cNvSpPr>
          <p:nvPr>
            <p:ph type="sldNum" sz="quarter" idx="12"/>
          </p:nvPr>
        </p:nvSpPr>
        <p:spPr/>
        <p:txBody>
          <a:bodyPr/>
          <a:lstStyle/>
          <a:p>
            <a:fld id="{5F994224-BB2D-4967-A46A-C39E0F5B812A}" type="slidenum">
              <a:rPr lang="fr-FR" smtClean="0"/>
              <a:pPr/>
              <a:t>23</a:t>
            </a:fld>
            <a:endParaRPr lang="fr-FR" dirty="0"/>
          </a:p>
        </p:txBody>
      </p:sp>
      <p:sp>
        <p:nvSpPr>
          <p:cNvPr id="4" name="Espace réservé du texte 3"/>
          <p:cNvSpPr>
            <a:spLocks noGrp="1"/>
          </p:cNvSpPr>
          <p:nvPr>
            <p:ph type="body" sz="quarter" idx="15"/>
          </p:nvPr>
        </p:nvSpPr>
        <p:spPr/>
        <p:txBody>
          <a:bodyPr/>
          <a:lstStyle/>
          <a:p>
            <a:r>
              <a:rPr lang="fr-FR" dirty="0"/>
              <a:t>Title: </a:t>
            </a:r>
            <a:r>
              <a:rPr lang="fr-FR" dirty="0" err="1"/>
              <a:t>Presentation</a:t>
            </a:r>
            <a:endParaRPr lang="fr-FR" dirty="0"/>
          </a:p>
        </p:txBody>
      </p:sp>
      <p:sp>
        <p:nvSpPr>
          <p:cNvPr id="5" name="Espace réservé du texte 4"/>
          <p:cNvSpPr>
            <a:spLocks noGrp="1"/>
          </p:cNvSpPr>
          <p:nvPr>
            <p:ph type="body" sz="quarter" idx="16"/>
          </p:nvPr>
        </p:nvSpPr>
        <p:spPr/>
        <p:txBody>
          <a:bodyPr/>
          <a:lstStyle/>
          <a:p>
            <a:r>
              <a:rPr lang="fr-FR" dirty="0"/>
              <a:t>Subtitle </a:t>
            </a:r>
            <a:r>
              <a:rPr lang="fr-FR" dirty="0" err="1"/>
              <a:t>field</a:t>
            </a:r>
            <a:endParaRPr lang="fr-FR" dirty="0"/>
          </a:p>
        </p:txBody>
      </p:sp>
      <p:sp>
        <p:nvSpPr>
          <p:cNvPr id="6" name="Titre 5"/>
          <p:cNvSpPr>
            <a:spLocks noGrp="1"/>
          </p:cNvSpPr>
          <p:nvPr>
            <p:ph type="title"/>
          </p:nvPr>
        </p:nvSpPr>
        <p:spPr/>
        <p:txBody>
          <a:bodyPr>
            <a:normAutofit/>
          </a:bodyPr>
          <a:lstStyle/>
          <a:p>
            <a:r>
              <a:rPr lang="en-US" dirty="0"/>
              <a:t>limitations</a:t>
            </a:r>
            <a:endParaRPr lang="fr-FR" dirty="0"/>
          </a:p>
        </p:txBody>
      </p:sp>
      <p:sp>
        <p:nvSpPr>
          <p:cNvPr id="7" name="Espace réservé du contenu 6"/>
          <p:cNvSpPr>
            <a:spLocks noGrp="1"/>
          </p:cNvSpPr>
          <p:nvPr>
            <p:ph sz="quarter" idx="14"/>
          </p:nvPr>
        </p:nvSpPr>
        <p:spPr/>
        <p:txBody>
          <a:bodyPr>
            <a:normAutofit/>
          </a:bodyPr>
          <a:lstStyle/>
          <a:p>
            <a:pPr lvl="1"/>
            <a:r>
              <a:rPr lang="en-US" dirty="0"/>
              <a:t>Non-profit musical performances</a:t>
            </a:r>
          </a:p>
          <a:p>
            <a:pPr lvl="1"/>
            <a:r>
              <a:rPr lang="en-US" dirty="0"/>
              <a:t>Radio musical performance in restaurants and small businesses (1976)</a:t>
            </a:r>
          </a:p>
          <a:p>
            <a:pPr lvl="1"/>
            <a:r>
              <a:rPr lang="en-US" dirty="0"/>
              <a:t>Works of utility (a chair)</a:t>
            </a:r>
          </a:p>
          <a:p>
            <a:pPr lvl="1"/>
            <a:r>
              <a:rPr lang="en-US" dirty="0"/>
              <a:t>Expressions of fact (phone book)</a:t>
            </a:r>
          </a:p>
          <a:p>
            <a:pPr lvl="1"/>
            <a:r>
              <a:rPr lang="en-US" dirty="0"/>
              <a:t>Ideas vs. expression of ideas</a:t>
            </a:r>
          </a:p>
          <a:p>
            <a:pPr lvl="1"/>
            <a:r>
              <a:rPr lang="en-US" dirty="0"/>
              <a:t>Fair use</a:t>
            </a:r>
          </a:p>
          <a:p>
            <a:pPr lvl="1"/>
            <a:r>
              <a:rPr lang="en-US" dirty="0"/>
              <a:t>Parody and commentary</a:t>
            </a:r>
          </a:p>
          <a:p>
            <a:pPr lvl="1"/>
            <a:endParaRPr lang="en-US" dirty="0"/>
          </a:p>
        </p:txBody>
      </p:sp>
    </p:spTree>
    <p:extLst>
      <p:ext uri="{BB962C8B-B14F-4D97-AF65-F5344CB8AC3E}">
        <p14:creationId xmlns:p14="http://schemas.microsoft.com/office/powerpoint/2010/main" val="1820364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97D6CC3A-538B-450C-8B91-5C43C0614404}" type="datetime1">
              <a:rPr lang="fr-FR" smtClean="0"/>
              <a:t>07/01/2025</a:t>
            </a:fld>
            <a:endParaRPr lang="fr-FR" dirty="0"/>
          </a:p>
        </p:txBody>
      </p:sp>
      <p:sp>
        <p:nvSpPr>
          <p:cNvPr id="3" name="Espace réservé du numéro de diapositive 2"/>
          <p:cNvSpPr>
            <a:spLocks noGrp="1"/>
          </p:cNvSpPr>
          <p:nvPr>
            <p:ph type="sldNum" sz="quarter" idx="12"/>
          </p:nvPr>
        </p:nvSpPr>
        <p:spPr/>
        <p:txBody>
          <a:bodyPr/>
          <a:lstStyle/>
          <a:p>
            <a:fld id="{5F994224-BB2D-4967-A46A-C39E0F5B812A}" type="slidenum">
              <a:rPr lang="fr-FR" smtClean="0"/>
              <a:pPr/>
              <a:t>24</a:t>
            </a:fld>
            <a:endParaRPr lang="fr-FR" dirty="0"/>
          </a:p>
        </p:txBody>
      </p:sp>
      <p:sp>
        <p:nvSpPr>
          <p:cNvPr id="4" name="Espace réservé du texte 3"/>
          <p:cNvSpPr>
            <a:spLocks noGrp="1"/>
          </p:cNvSpPr>
          <p:nvPr>
            <p:ph type="body" sz="quarter" idx="15"/>
          </p:nvPr>
        </p:nvSpPr>
        <p:spPr/>
        <p:txBody>
          <a:bodyPr/>
          <a:lstStyle/>
          <a:p>
            <a:r>
              <a:rPr lang="fr-FR" dirty="0"/>
              <a:t>Title: </a:t>
            </a:r>
            <a:r>
              <a:rPr lang="fr-FR" dirty="0" err="1"/>
              <a:t>Presentation</a:t>
            </a:r>
            <a:endParaRPr lang="fr-FR" dirty="0"/>
          </a:p>
        </p:txBody>
      </p:sp>
      <p:sp>
        <p:nvSpPr>
          <p:cNvPr id="5" name="Espace réservé du texte 4"/>
          <p:cNvSpPr>
            <a:spLocks noGrp="1"/>
          </p:cNvSpPr>
          <p:nvPr>
            <p:ph type="body" sz="quarter" idx="16"/>
          </p:nvPr>
        </p:nvSpPr>
        <p:spPr/>
        <p:txBody>
          <a:bodyPr/>
          <a:lstStyle/>
          <a:p>
            <a:r>
              <a:rPr lang="fr-FR" dirty="0"/>
              <a:t>Subtitle </a:t>
            </a:r>
            <a:r>
              <a:rPr lang="fr-FR" dirty="0" err="1"/>
              <a:t>field</a:t>
            </a:r>
            <a:endParaRPr lang="fr-FR" dirty="0"/>
          </a:p>
        </p:txBody>
      </p:sp>
      <p:sp>
        <p:nvSpPr>
          <p:cNvPr id="6" name="Titre 5"/>
          <p:cNvSpPr>
            <a:spLocks noGrp="1"/>
          </p:cNvSpPr>
          <p:nvPr>
            <p:ph type="title"/>
          </p:nvPr>
        </p:nvSpPr>
        <p:spPr/>
        <p:txBody>
          <a:bodyPr>
            <a:normAutofit/>
          </a:bodyPr>
          <a:lstStyle/>
          <a:p>
            <a:r>
              <a:rPr lang="en-US" dirty="0"/>
              <a:t>Fair use</a:t>
            </a:r>
            <a:endParaRPr lang="fr-FR" dirty="0"/>
          </a:p>
        </p:txBody>
      </p:sp>
      <p:sp>
        <p:nvSpPr>
          <p:cNvPr id="7" name="Espace réservé du contenu 6"/>
          <p:cNvSpPr>
            <a:spLocks noGrp="1"/>
          </p:cNvSpPr>
          <p:nvPr>
            <p:ph sz="quarter" idx="14"/>
          </p:nvPr>
        </p:nvSpPr>
        <p:spPr/>
        <p:txBody>
          <a:bodyPr>
            <a:normAutofit/>
          </a:bodyPr>
          <a:lstStyle/>
          <a:p>
            <a:pPr lvl="1"/>
            <a:r>
              <a:rPr lang="en-US" dirty="0"/>
              <a:t>There is in the law an attempt to balance the interests of copyright holders and those of users.</a:t>
            </a:r>
          </a:p>
          <a:p>
            <a:pPr lvl="1"/>
            <a:r>
              <a:rPr lang="en-US" dirty="0"/>
              <a:t>Fair use is a defense to a claim of copyright infringement. It allows copying in instances when the copying appears not to be hurting the copyright owners revenues.</a:t>
            </a:r>
          </a:p>
          <a:p>
            <a:pPr lvl="1"/>
            <a:r>
              <a:rPr lang="en-US" dirty="0"/>
              <a:t>Betamax Case said home videotaping was fair use, and thus home videotaping was allowed.</a:t>
            </a:r>
          </a:p>
        </p:txBody>
      </p:sp>
    </p:spTree>
    <p:extLst>
      <p:ext uri="{BB962C8B-B14F-4D97-AF65-F5344CB8AC3E}">
        <p14:creationId xmlns:p14="http://schemas.microsoft.com/office/powerpoint/2010/main" val="252383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13C7F-6ABC-B83B-E23A-8987043A9D3F}"/>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4F950021-DDF3-755E-A06E-FB8933F88CDB}"/>
              </a:ext>
            </a:extLst>
          </p:cNvPr>
          <p:cNvSpPr>
            <a:spLocks noGrp="1"/>
          </p:cNvSpPr>
          <p:nvPr>
            <p:ph type="dt" sz="half" idx="10"/>
          </p:nvPr>
        </p:nvSpPr>
        <p:spPr/>
        <p:txBody>
          <a:bodyPr/>
          <a:lstStyle/>
          <a:p>
            <a:fld id="{97D6CC3A-538B-450C-8B91-5C43C0614404}" type="datetime1">
              <a:rPr lang="fr-FR" smtClean="0"/>
              <a:t>07/01/2025</a:t>
            </a:fld>
            <a:endParaRPr lang="fr-FR" dirty="0"/>
          </a:p>
        </p:txBody>
      </p:sp>
      <p:sp>
        <p:nvSpPr>
          <p:cNvPr id="3" name="Espace réservé du numéro de diapositive 2">
            <a:extLst>
              <a:ext uri="{FF2B5EF4-FFF2-40B4-BE49-F238E27FC236}">
                <a16:creationId xmlns:a16="http://schemas.microsoft.com/office/drawing/2014/main" id="{BF99C971-862F-A705-1613-5AED37F5FCC7}"/>
              </a:ext>
            </a:extLst>
          </p:cNvPr>
          <p:cNvSpPr>
            <a:spLocks noGrp="1"/>
          </p:cNvSpPr>
          <p:nvPr>
            <p:ph type="sldNum" sz="quarter" idx="12"/>
          </p:nvPr>
        </p:nvSpPr>
        <p:spPr/>
        <p:txBody>
          <a:bodyPr/>
          <a:lstStyle/>
          <a:p>
            <a:fld id="{5F994224-BB2D-4967-A46A-C39E0F5B812A}" type="slidenum">
              <a:rPr lang="fr-FR" smtClean="0"/>
              <a:pPr/>
              <a:t>25</a:t>
            </a:fld>
            <a:endParaRPr lang="fr-FR" dirty="0"/>
          </a:p>
        </p:txBody>
      </p:sp>
      <p:sp>
        <p:nvSpPr>
          <p:cNvPr id="4" name="Espace réservé du texte 3">
            <a:extLst>
              <a:ext uri="{FF2B5EF4-FFF2-40B4-BE49-F238E27FC236}">
                <a16:creationId xmlns:a16="http://schemas.microsoft.com/office/drawing/2014/main" id="{55C6DE24-8D41-B6D6-68BC-821F8C13BC0A}"/>
              </a:ext>
            </a:extLst>
          </p:cNvPr>
          <p:cNvSpPr>
            <a:spLocks noGrp="1"/>
          </p:cNvSpPr>
          <p:nvPr>
            <p:ph type="body" sz="quarter" idx="15"/>
          </p:nvPr>
        </p:nvSpPr>
        <p:spPr/>
        <p:txBody>
          <a:bodyPr/>
          <a:lstStyle/>
          <a:p>
            <a:r>
              <a:rPr lang="fr-FR" dirty="0"/>
              <a:t>Title: </a:t>
            </a:r>
            <a:r>
              <a:rPr lang="fr-FR" dirty="0" err="1"/>
              <a:t>Presentation</a:t>
            </a:r>
            <a:endParaRPr lang="fr-FR" dirty="0"/>
          </a:p>
        </p:txBody>
      </p:sp>
      <p:sp>
        <p:nvSpPr>
          <p:cNvPr id="5" name="Espace réservé du texte 4">
            <a:extLst>
              <a:ext uri="{FF2B5EF4-FFF2-40B4-BE49-F238E27FC236}">
                <a16:creationId xmlns:a16="http://schemas.microsoft.com/office/drawing/2014/main" id="{96F5B737-F7A3-6C39-3801-2D3627A75594}"/>
              </a:ext>
            </a:extLst>
          </p:cNvPr>
          <p:cNvSpPr>
            <a:spLocks noGrp="1"/>
          </p:cNvSpPr>
          <p:nvPr>
            <p:ph type="body" sz="quarter" idx="16"/>
          </p:nvPr>
        </p:nvSpPr>
        <p:spPr/>
        <p:txBody>
          <a:bodyPr/>
          <a:lstStyle/>
          <a:p>
            <a:r>
              <a:rPr lang="fr-FR" dirty="0"/>
              <a:t>Subtitle </a:t>
            </a:r>
            <a:r>
              <a:rPr lang="fr-FR" dirty="0" err="1"/>
              <a:t>field</a:t>
            </a:r>
            <a:endParaRPr lang="fr-FR" dirty="0"/>
          </a:p>
        </p:txBody>
      </p:sp>
      <p:sp>
        <p:nvSpPr>
          <p:cNvPr id="6" name="Titre 5">
            <a:extLst>
              <a:ext uri="{FF2B5EF4-FFF2-40B4-BE49-F238E27FC236}">
                <a16:creationId xmlns:a16="http://schemas.microsoft.com/office/drawing/2014/main" id="{ED5D4B43-2471-E7C1-E42B-82A85A7CD1B1}"/>
              </a:ext>
            </a:extLst>
          </p:cNvPr>
          <p:cNvSpPr>
            <a:spLocks noGrp="1"/>
          </p:cNvSpPr>
          <p:nvPr>
            <p:ph type="title"/>
          </p:nvPr>
        </p:nvSpPr>
        <p:spPr/>
        <p:txBody>
          <a:bodyPr>
            <a:normAutofit/>
          </a:bodyPr>
          <a:lstStyle/>
          <a:p>
            <a:r>
              <a:rPr lang="en-US" dirty="0"/>
              <a:t>Fair use: 4 factors</a:t>
            </a:r>
            <a:endParaRPr lang="fr-FR" dirty="0"/>
          </a:p>
        </p:txBody>
      </p:sp>
      <p:sp>
        <p:nvSpPr>
          <p:cNvPr id="7" name="Espace réservé du contenu 6">
            <a:extLst>
              <a:ext uri="{FF2B5EF4-FFF2-40B4-BE49-F238E27FC236}">
                <a16:creationId xmlns:a16="http://schemas.microsoft.com/office/drawing/2014/main" id="{33B89094-768D-93C1-27D8-C96F20F45628}"/>
              </a:ext>
            </a:extLst>
          </p:cNvPr>
          <p:cNvSpPr>
            <a:spLocks noGrp="1"/>
          </p:cNvSpPr>
          <p:nvPr>
            <p:ph sz="quarter" idx="14"/>
          </p:nvPr>
        </p:nvSpPr>
        <p:spPr/>
        <p:txBody>
          <a:bodyPr>
            <a:normAutofit/>
          </a:bodyPr>
          <a:lstStyle/>
          <a:p>
            <a:pPr lvl="1"/>
            <a:r>
              <a:rPr lang="en-US" dirty="0"/>
              <a:t>Amount of the copyright product that is copied.</a:t>
            </a:r>
          </a:p>
          <a:p>
            <a:pPr lvl="1"/>
            <a:r>
              <a:rPr lang="en-US" dirty="0"/>
              <a:t>Nature of the Copyright product (commercial versus academic or scholarly.</a:t>
            </a:r>
          </a:p>
          <a:p>
            <a:pPr lvl="1"/>
            <a:r>
              <a:rPr lang="en-US" dirty="0"/>
              <a:t>Nature of the use of the copied product</a:t>
            </a:r>
          </a:p>
          <a:p>
            <a:pPr lvl="1"/>
            <a:r>
              <a:rPr lang="en-US" dirty="0"/>
              <a:t>Impact on the revenues of the copyright holder.</a:t>
            </a:r>
          </a:p>
          <a:p>
            <a:pPr lvl="1"/>
            <a:r>
              <a:rPr lang="en-US" dirty="0"/>
              <a:t>Last factor is the most important.</a:t>
            </a:r>
          </a:p>
          <a:p>
            <a:pPr lvl="1"/>
            <a:r>
              <a:rPr lang="en-US" dirty="0"/>
              <a:t>The economic rationale for ‘fair use’ is that it increases the welfare of the consumer without seriously reducing the welfare of the producer and it saves on transaction costs of negotiating with copyright holder.</a:t>
            </a:r>
          </a:p>
        </p:txBody>
      </p:sp>
    </p:spTree>
    <p:extLst>
      <p:ext uri="{BB962C8B-B14F-4D97-AF65-F5344CB8AC3E}">
        <p14:creationId xmlns:p14="http://schemas.microsoft.com/office/powerpoint/2010/main" val="1849651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BB46A-18C0-E9F6-21D3-3D20273AD395}"/>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A3289A6E-C50E-314D-CB37-C01541111F39}"/>
              </a:ext>
            </a:extLst>
          </p:cNvPr>
          <p:cNvSpPr>
            <a:spLocks noGrp="1"/>
          </p:cNvSpPr>
          <p:nvPr>
            <p:ph type="dt" sz="half" idx="10"/>
          </p:nvPr>
        </p:nvSpPr>
        <p:spPr/>
        <p:txBody>
          <a:bodyPr/>
          <a:lstStyle/>
          <a:p>
            <a:fld id="{97D6CC3A-538B-450C-8B91-5C43C0614404}" type="datetime1">
              <a:rPr lang="fr-FR" smtClean="0"/>
              <a:t>07/01/2025</a:t>
            </a:fld>
            <a:endParaRPr lang="fr-FR" dirty="0"/>
          </a:p>
        </p:txBody>
      </p:sp>
      <p:sp>
        <p:nvSpPr>
          <p:cNvPr id="3" name="Espace réservé du numéro de diapositive 2">
            <a:extLst>
              <a:ext uri="{FF2B5EF4-FFF2-40B4-BE49-F238E27FC236}">
                <a16:creationId xmlns:a16="http://schemas.microsoft.com/office/drawing/2014/main" id="{7AD78E8B-5DB6-3BEB-4802-70E1DFD925B6}"/>
              </a:ext>
            </a:extLst>
          </p:cNvPr>
          <p:cNvSpPr>
            <a:spLocks noGrp="1"/>
          </p:cNvSpPr>
          <p:nvPr>
            <p:ph type="sldNum" sz="quarter" idx="12"/>
          </p:nvPr>
        </p:nvSpPr>
        <p:spPr/>
        <p:txBody>
          <a:bodyPr/>
          <a:lstStyle/>
          <a:p>
            <a:fld id="{5F994224-BB2D-4967-A46A-C39E0F5B812A}" type="slidenum">
              <a:rPr lang="fr-FR" smtClean="0"/>
              <a:pPr/>
              <a:t>26</a:t>
            </a:fld>
            <a:endParaRPr lang="fr-FR" dirty="0"/>
          </a:p>
        </p:txBody>
      </p:sp>
      <p:sp>
        <p:nvSpPr>
          <p:cNvPr id="4" name="Espace réservé du texte 3">
            <a:extLst>
              <a:ext uri="{FF2B5EF4-FFF2-40B4-BE49-F238E27FC236}">
                <a16:creationId xmlns:a16="http://schemas.microsoft.com/office/drawing/2014/main" id="{04F7FA8B-BF1C-F408-B8AA-447A00062D2A}"/>
              </a:ext>
            </a:extLst>
          </p:cNvPr>
          <p:cNvSpPr>
            <a:spLocks noGrp="1"/>
          </p:cNvSpPr>
          <p:nvPr>
            <p:ph type="body" sz="quarter" idx="15"/>
          </p:nvPr>
        </p:nvSpPr>
        <p:spPr/>
        <p:txBody>
          <a:bodyPr/>
          <a:lstStyle/>
          <a:p>
            <a:r>
              <a:rPr lang="fr-FR" dirty="0"/>
              <a:t>Title: </a:t>
            </a:r>
            <a:r>
              <a:rPr lang="fr-FR" dirty="0" err="1"/>
              <a:t>Presentation</a:t>
            </a:r>
            <a:endParaRPr lang="fr-FR" dirty="0"/>
          </a:p>
        </p:txBody>
      </p:sp>
      <p:sp>
        <p:nvSpPr>
          <p:cNvPr id="5" name="Espace réservé du texte 4">
            <a:extLst>
              <a:ext uri="{FF2B5EF4-FFF2-40B4-BE49-F238E27FC236}">
                <a16:creationId xmlns:a16="http://schemas.microsoft.com/office/drawing/2014/main" id="{45533ED1-2EF1-C859-0387-18A6142BC0CB}"/>
              </a:ext>
            </a:extLst>
          </p:cNvPr>
          <p:cNvSpPr>
            <a:spLocks noGrp="1"/>
          </p:cNvSpPr>
          <p:nvPr>
            <p:ph type="body" sz="quarter" idx="16"/>
          </p:nvPr>
        </p:nvSpPr>
        <p:spPr/>
        <p:txBody>
          <a:bodyPr/>
          <a:lstStyle/>
          <a:p>
            <a:r>
              <a:rPr lang="fr-FR" dirty="0"/>
              <a:t>Subtitle </a:t>
            </a:r>
            <a:r>
              <a:rPr lang="fr-FR" dirty="0" err="1"/>
              <a:t>field</a:t>
            </a:r>
            <a:endParaRPr lang="fr-FR" dirty="0"/>
          </a:p>
        </p:txBody>
      </p:sp>
      <p:sp>
        <p:nvSpPr>
          <p:cNvPr id="6" name="Titre 5">
            <a:extLst>
              <a:ext uri="{FF2B5EF4-FFF2-40B4-BE49-F238E27FC236}">
                <a16:creationId xmlns:a16="http://schemas.microsoft.com/office/drawing/2014/main" id="{0134C34F-5FA2-40E6-04EB-F8E250A9403E}"/>
              </a:ext>
            </a:extLst>
          </p:cNvPr>
          <p:cNvSpPr>
            <a:spLocks noGrp="1"/>
          </p:cNvSpPr>
          <p:nvPr>
            <p:ph type="title"/>
          </p:nvPr>
        </p:nvSpPr>
        <p:spPr/>
        <p:txBody>
          <a:bodyPr>
            <a:normAutofit/>
          </a:bodyPr>
          <a:lstStyle/>
          <a:p>
            <a:r>
              <a:rPr lang="en-US" dirty="0"/>
              <a:t>Fair use and internet file-sharing</a:t>
            </a:r>
            <a:endParaRPr lang="fr-FR" dirty="0"/>
          </a:p>
        </p:txBody>
      </p:sp>
      <p:sp>
        <p:nvSpPr>
          <p:cNvPr id="7" name="Espace réservé du contenu 6">
            <a:extLst>
              <a:ext uri="{FF2B5EF4-FFF2-40B4-BE49-F238E27FC236}">
                <a16:creationId xmlns:a16="http://schemas.microsoft.com/office/drawing/2014/main" id="{DEE74A11-CE7E-87E6-13AC-7194DF3A5FD4}"/>
              </a:ext>
            </a:extLst>
          </p:cNvPr>
          <p:cNvSpPr>
            <a:spLocks noGrp="1"/>
          </p:cNvSpPr>
          <p:nvPr>
            <p:ph sz="quarter" idx="14"/>
          </p:nvPr>
        </p:nvSpPr>
        <p:spPr/>
        <p:txBody>
          <a:bodyPr>
            <a:normAutofit/>
          </a:bodyPr>
          <a:lstStyle/>
          <a:p>
            <a:pPr lvl="1"/>
            <a:r>
              <a:rPr lang="en-US" dirty="0"/>
              <a:t>Is internet file-sharing fair use?</a:t>
            </a:r>
          </a:p>
          <a:p>
            <a:pPr lvl="1"/>
            <a:r>
              <a:rPr lang="en-US" dirty="0"/>
              <a:t>Judges say no: prevented the development of legal market for digital music</a:t>
            </a:r>
          </a:p>
          <a:p>
            <a:pPr lvl="1"/>
            <a:r>
              <a:rPr lang="en-US" dirty="0"/>
              <a:t>More generally, what is the impact of file-sharing on firm profits?</a:t>
            </a:r>
          </a:p>
          <a:p>
            <a:pPr lvl="1"/>
            <a:r>
              <a:rPr lang="en-US" dirty="0"/>
              <a:t>Legal responses:</a:t>
            </a:r>
          </a:p>
          <a:p>
            <a:pPr lvl="2"/>
            <a:r>
              <a:rPr lang="en-US" dirty="0"/>
              <a:t>Lawsuits against individual users</a:t>
            </a:r>
          </a:p>
          <a:p>
            <a:pPr lvl="2"/>
            <a:r>
              <a:rPr lang="en-US" dirty="0"/>
              <a:t>Why?</a:t>
            </a:r>
          </a:p>
          <a:p>
            <a:pPr lvl="1"/>
            <a:r>
              <a:rPr lang="en-US" dirty="0"/>
              <a:t>Institutional response:</a:t>
            </a:r>
          </a:p>
          <a:p>
            <a:pPr lvl="2"/>
            <a:r>
              <a:rPr lang="en-US" dirty="0"/>
              <a:t>HADOPI/ARCOM 3-strike/graduated response</a:t>
            </a:r>
          </a:p>
          <a:p>
            <a:pPr lvl="1"/>
            <a:endParaRPr lang="en-US" dirty="0"/>
          </a:p>
        </p:txBody>
      </p:sp>
    </p:spTree>
    <p:extLst>
      <p:ext uri="{BB962C8B-B14F-4D97-AF65-F5344CB8AC3E}">
        <p14:creationId xmlns:p14="http://schemas.microsoft.com/office/powerpoint/2010/main" val="1252599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6B7326-3992-526C-1F93-CA9EB68226AC}"/>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5C8A7B6-F201-6BF0-1CEA-3A785E582FD3}"/>
              </a:ext>
            </a:extLst>
          </p:cNvPr>
          <p:cNvSpPr>
            <a:spLocks noGrp="1"/>
          </p:cNvSpPr>
          <p:nvPr>
            <p:ph type="dt" sz="half" idx="10"/>
          </p:nvPr>
        </p:nvSpPr>
        <p:spPr/>
        <p:txBody>
          <a:bodyPr/>
          <a:lstStyle/>
          <a:p>
            <a:fld id="{97D6CC3A-538B-450C-8B91-5C43C0614404}" type="datetime1">
              <a:rPr lang="fr-FR" smtClean="0"/>
              <a:t>07/01/2025</a:t>
            </a:fld>
            <a:endParaRPr lang="fr-FR" dirty="0"/>
          </a:p>
        </p:txBody>
      </p:sp>
      <p:sp>
        <p:nvSpPr>
          <p:cNvPr id="3" name="Espace réservé du numéro de diapositive 2">
            <a:extLst>
              <a:ext uri="{FF2B5EF4-FFF2-40B4-BE49-F238E27FC236}">
                <a16:creationId xmlns:a16="http://schemas.microsoft.com/office/drawing/2014/main" id="{3A8B5227-BFC6-386C-DC2D-A05C1D77335D}"/>
              </a:ext>
            </a:extLst>
          </p:cNvPr>
          <p:cNvSpPr>
            <a:spLocks noGrp="1"/>
          </p:cNvSpPr>
          <p:nvPr>
            <p:ph type="sldNum" sz="quarter" idx="12"/>
          </p:nvPr>
        </p:nvSpPr>
        <p:spPr/>
        <p:txBody>
          <a:bodyPr/>
          <a:lstStyle/>
          <a:p>
            <a:fld id="{5F994224-BB2D-4967-A46A-C39E0F5B812A}" type="slidenum">
              <a:rPr lang="fr-FR" smtClean="0"/>
              <a:pPr/>
              <a:t>27</a:t>
            </a:fld>
            <a:endParaRPr lang="fr-FR" dirty="0"/>
          </a:p>
        </p:txBody>
      </p:sp>
      <p:sp>
        <p:nvSpPr>
          <p:cNvPr id="4" name="Espace réservé du texte 3">
            <a:extLst>
              <a:ext uri="{FF2B5EF4-FFF2-40B4-BE49-F238E27FC236}">
                <a16:creationId xmlns:a16="http://schemas.microsoft.com/office/drawing/2014/main" id="{4EB20F0A-35A6-AD48-E6D2-EF2BB7945FC5}"/>
              </a:ext>
            </a:extLst>
          </p:cNvPr>
          <p:cNvSpPr>
            <a:spLocks noGrp="1"/>
          </p:cNvSpPr>
          <p:nvPr>
            <p:ph type="body" sz="quarter" idx="15"/>
          </p:nvPr>
        </p:nvSpPr>
        <p:spPr/>
        <p:txBody>
          <a:bodyPr/>
          <a:lstStyle/>
          <a:p>
            <a:r>
              <a:rPr lang="fr-FR" dirty="0"/>
              <a:t>Title: </a:t>
            </a:r>
            <a:r>
              <a:rPr lang="fr-FR" dirty="0" err="1"/>
              <a:t>Presentation</a:t>
            </a:r>
            <a:endParaRPr lang="fr-FR" dirty="0"/>
          </a:p>
        </p:txBody>
      </p:sp>
      <p:sp>
        <p:nvSpPr>
          <p:cNvPr id="5" name="Espace réservé du texte 4">
            <a:extLst>
              <a:ext uri="{FF2B5EF4-FFF2-40B4-BE49-F238E27FC236}">
                <a16:creationId xmlns:a16="http://schemas.microsoft.com/office/drawing/2014/main" id="{80EE51DA-E9B7-C585-5485-5F8B53698515}"/>
              </a:ext>
            </a:extLst>
          </p:cNvPr>
          <p:cNvSpPr>
            <a:spLocks noGrp="1"/>
          </p:cNvSpPr>
          <p:nvPr>
            <p:ph type="body" sz="quarter" idx="16"/>
          </p:nvPr>
        </p:nvSpPr>
        <p:spPr/>
        <p:txBody>
          <a:bodyPr/>
          <a:lstStyle/>
          <a:p>
            <a:r>
              <a:rPr lang="fr-FR" dirty="0"/>
              <a:t>Subtitle </a:t>
            </a:r>
            <a:r>
              <a:rPr lang="fr-FR" dirty="0" err="1"/>
              <a:t>field</a:t>
            </a:r>
            <a:endParaRPr lang="fr-FR" dirty="0"/>
          </a:p>
        </p:txBody>
      </p:sp>
      <p:sp>
        <p:nvSpPr>
          <p:cNvPr id="6" name="Titre 5">
            <a:extLst>
              <a:ext uri="{FF2B5EF4-FFF2-40B4-BE49-F238E27FC236}">
                <a16:creationId xmlns:a16="http://schemas.microsoft.com/office/drawing/2014/main" id="{B00DF7D1-80D9-DDF4-A192-2CA9927D11F7}"/>
              </a:ext>
            </a:extLst>
          </p:cNvPr>
          <p:cNvSpPr>
            <a:spLocks noGrp="1"/>
          </p:cNvSpPr>
          <p:nvPr>
            <p:ph type="title"/>
          </p:nvPr>
        </p:nvSpPr>
        <p:spPr/>
        <p:txBody>
          <a:bodyPr>
            <a:normAutofit/>
          </a:bodyPr>
          <a:lstStyle/>
          <a:p>
            <a:r>
              <a:rPr lang="en-US" dirty="0" err="1"/>
              <a:t>ImpACt</a:t>
            </a:r>
            <a:r>
              <a:rPr lang="en-US" dirty="0"/>
              <a:t> of digitization: new business models</a:t>
            </a:r>
            <a:endParaRPr lang="fr-FR" dirty="0"/>
          </a:p>
        </p:txBody>
      </p:sp>
      <p:pic>
        <p:nvPicPr>
          <p:cNvPr id="10" name="Image 2">
            <a:extLst>
              <a:ext uri="{FF2B5EF4-FFF2-40B4-BE49-F238E27FC236}">
                <a16:creationId xmlns:a16="http://schemas.microsoft.com/office/drawing/2014/main" id="{D5431FD2-CAD2-0F5B-5D6F-5C2A761026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1275606"/>
            <a:ext cx="4519613" cy="327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1943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A1186-30F3-B282-4D55-8358E531B134}"/>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CA7D0A2-6B8B-29A7-CCDC-AF45C0F976B0}"/>
              </a:ext>
            </a:extLst>
          </p:cNvPr>
          <p:cNvSpPr>
            <a:spLocks noGrp="1"/>
          </p:cNvSpPr>
          <p:nvPr>
            <p:ph type="dt" sz="half" idx="10"/>
          </p:nvPr>
        </p:nvSpPr>
        <p:spPr/>
        <p:txBody>
          <a:bodyPr/>
          <a:lstStyle/>
          <a:p>
            <a:fld id="{97D6CC3A-538B-450C-8B91-5C43C0614404}" type="datetime1">
              <a:rPr lang="fr-FR" smtClean="0"/>
              <a:t>07/01/2025</a:t>
            </a:fld>
            <a:endParaRPr lang="fr-FR" dirty="0"/>
          </a:p>
        </p:txBody>
      </p:sp>
      <p:sp>
        <p:nvSpPr>
          <p:cNvPr id="3" name="Espace réservé du numéro de diapositive 2">
            <a:extLst>
              <a:ext uri="{FF2B5EF4-FFF2-40B4-BE49-F238E27FC236}">
                <a16:creationId xmlns:a16="http://schemas.microsoft.com/office/drawing/2014/main" id="{09731B39-BB4F-DFB6-A649-DC42519879F7}"/>
              </a:ext>
            </a:extLst>
          </p:cNvPr>
          <p:cNvSpPr>
            <a:spLocks noGrp="1"/>
          </p:cNvSpPr>
          <p:nvPr>
            <p:ph type="sldNum" sz="quarter" idx="12"/>
          </p:nvPr>
        </p:nvSpPr>
        <p:spPr/>
        <p:txBody>
          <a:bodyPr/>
          <a:lstStyle/>
          <a:p>
            <a:fld id="{5F994224-BB2D-4967-A46A-C39E0F5B812A}" type="slidenum">
              <a:rPr lang="fr-FR" smtClean="0"/>
              <a:pPr/>
              <a:t>28</a:t>
            </a:fld>
            <a:endParaRPr lang="fr-FR" dirty="0"/>
          </a:p>
        </p:txBody>
      </p:sp>
      <p:sp>
        <p:nvSpPr>
          <p:cNvPr id="4" name="Espace réservé du texte 3">
            <a:extLst>
              <a:ext uri="{FF2B5EF4-FFF2-40B4-BE49-F238E27FC236}">
                <a16:creationId xmlns:a16="http://schemas.microsoft.com/office/drawing/2014/main" id="{99A64347-2CE0-6841-B968-D2C843EB9C30}"/>
              </a:ext>
            </a:extLst>
          </p:cNvPr>
          <p:cNvSpPr>
            <a:spLocks noGrp="1"/>
          </p:cNvSpPr>
          <p:nvPr>
            <p:ph type="body" sz="quarter" idx="15"/>
          </p:nvPr>
        </p:nvSpPr>
        <p:spPr/>
        <p:txBody>
          <a:bodyPr/>
          <a:lstStyle/>
          <a:p>
            <a:r>
              <a:rPr lang="fr-FR" dirty="0"/>
              <a:t>Title: </a:t>
            </a:r>
            <a:r>
              <a:rPr lang="fr-FR" dirty="0" err="1"/>
              <a:t>Presentation</a:t>
            </a:r>
            <a:endParaRPr lang="fr-FR" dirty="0"/>
          </a:p>
        </p:txBody>
      </p:sp>
      <p:sp>
        <p:nvSpPr>
          <p:cNvPr id="5" name="Espace réservé du texte 4">
            <a:extLst>
              <a:ext uri="{FF2B5EF4-FFF2-40B4-BE49-F238E27FC236}">
                <a16:creationId xmlns:a16="http://schemas.microsoft.com/office/drawing/2014/main" id="{4A0B9534-7170-34BF-E19C-31D9C1681D00}"/>
              </a:ext>
            </a:extLst>
          </p:cNvPr>
          <p:cNvSpPr>
            <a:spLocks noGrp="1"/>
          </p:cNvSpPr>
          <p:nvPr>
            <p:ph type="body" sz="quarter" idx="16"/>
          </p:nvPr>
        </p:nvSpPr>
        <p:spPr/>
        <p:txBody>
          <a:bodyPr/>
          <a:lstStyle/>
          <a:p>
            <a:r>
              <a:rPr lang="fr-FR" dirty="0"/>
              <a:t>Subtitle </a:t>
            </a:r>
            <a:r>
              <a:rPr lang="fr-FR" dirty="0" err="1"/>
              <a:t>field</a:t>
            </a:r>
            <a:endParaRPr lang="fr-FR" dirty="0"/>
          </a:p>
        </p:txBody>
      </p:sp>
      <p:sp>
        <p:nvSpPr>
          <p:cNvPr id="6" name="Titre 5">
            <a:extLst>
              <a:ext uri="{FF2B5EF4-FFF2-40B4-BE49-F238E27FC236}">
                <a16:creationId xmlns:a16="http://schemas.microsoft.com/office/drawing/2014/main" id="{13F2955C-2050-DC1E-4742-3B9C110655C7}"/>
              </a:ext>
            </a:extLst>
          </p:cNvPr>
          <p:cNvSpPr>
            <a:spLocks noGrp="1"/>
          </p:cNvSpPr>
          <p:nvPr>
            <p:ph type="title"/>
          </p:nvPr>
        </p:nvSpPr>
        <p:spPr/>
        <p:txBody>
          <a:bodyPr>
            <a:normAutofit/>
          </a:bodyPr>
          <a:lstStyle/>
          <a:p>
            <a:r>
              <a:rPr lang="en-US" dirty="0" err="1"/>
              <a:t>ImpACt</a:t>
            </a:r>
            <a:r>
              <a:rPr lang="en-US" dirty="0"/>
              <a:t> of digitization: Monetize user base</a:t>
            </a:r>
            <a:endParaRPr lang="fr-FR" dirty="0"/>
          </a:p>
        </p:txBody>
      </p:sp>
      <p:pic>
        <p:nvPicPr>
          <p:cNvPr id="7" name="Image 3">
            <a:extLst>
              <a:ext uri="{FF2B5EF4-FFF2-40B4-BE49-F238E27FC236}">
                <a16:creationId xmlns:a16="http://schemas.microsoft.com/office/drawing/2014/main" id="{B69AB8B1-AE2F-6326-B8B9-8127782D5F6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1341" y="1298500"/>
            <a:ext cx="2316497" cy="1863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Image 5">
            <a:extLst>
              <a:ext uri="{FF2B5EF4-FFF2-40B4-BE49-F238E27FC236}">
                <a16:creationId xmlns:a16="http://schemas.microsoft.com/office/drawing/2014/main" id="{093BAB88-FEE9-0407-A517-37DA9205121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5142" y="1146099"/>
            <a:ext cx="2865141" cy="24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age 7">
            <a:extLst>
              <a:ext uri="{FF2B5EF4-FFF2-40B4-BE49-F238E27FC236}">
                <a16:creationId xmlns:a16="http://schemas.microsoft.com/office/drawing/2014/main" id="{7216AA89-6256-1020-6FA3-11ABDA68B8E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7851" y="2628790"/>
            <a:ext cx="2175526" cy="2198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Image 9">
            <a:extLst>
              <a:ext uri="{FF2B5EF4-FFF2-40B4-BE49-F238E27FC236}">
                <a16:creationId xmlns:a16="http://schemas.microsoft.com/office/drawing/2014/main" id="{E627A76F-CCC5-DB40-792D-1D0C06F4A38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14529" y="2941979"/>
            <a:ext cx="2592288" cy="194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2001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1D4C67-40A9-5BDC-50E6-B4C4F2006665}"/>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AAE21C3-38D8-8A2C-1171-952050E3D4A4}"/>
              </a:ext>
            </a:extLst>
          </p:cNvPr>
          <p:cNvSpPr>
            <a:spLocks noGrp="1"/>
          </p:cNvSpPr>
          <p:nvPr>
            <p:ph type="dt" sz="half" idx="10"/>
          </p:nvPr>
        </p:nvSpPr>
        <p:spPr/>
        <p:txBody>
          <a:bodyPr/>
          <a:lstStyle/>
          <a:p>
            <a:fld id="{97D6CC3A-538B-450C-8B91-5C43C0614404}" type="datetime1">
              <a:rPr lang="fr-FR" smtClean="0"/>
              <a:t>07/01/2025</a:t>
            </a:fld>
            <a:endParaRPr lang="fr-FR" dirty="0"/>
          </a:p>
        </p:txBody>
      </p:sp>
      <p:sp>
        <p:nvSpPr>
          <p:cNvPr id="3" name="Espace réservé du numéro de diapositive 2">
            <a:extLst>
              <a:ext uri="{FF2B5EF4-FFF2-40B4-BE49-F238E27FC236}">
                <a16:creationId xmlns:a16="http://schemas.microsoft.com/office/drawing/2014/main" id="{39388533-488D-E73C-A833-CCFD212013B5}"/>
              </a:ext>
            </a:extLst>
          </p:cNvPr>
          <p:cNvSpPr>
            <a:spLocks noGrp="1"/>
          </p:cNvSpPr>
          <p:nvPr>
            <p:ph type="sldNum" sz="quarter" idx="12"/>
          </p:nvPr>
        </p:nvSpPr>
        <p:spPr/>
        <p:txBody>
          <a:bodyPr/>
          <a:lstStyle/>
          <a:p>
            <a:fld id="{5F994224-BB2D-4967-A46A-C39E0F5B812A}" type="slidenum">
              <a:rPr lang="fr-FR" smtClean="0"/>
              <a:pPr/>
              <a:t>29</a:t>
            </a:fld>
            <a:endParaRPr lang="fr-FR" dirty="0"/>
          </a:p>
        </p:txBody>
      </p:sp>
      <p:sp>
        <p:nvSpPr>
          <p:cNvPr id="4" name="Espace réservé du texte 3">
            <a:extLst>
              <a:ext uri="{FF2B5EF4-FFF2-40B4-BE49-F238E27FC236}">
                <a16:creationId xmlns:a16="http://schemas.microsoft.com/office/drawing/2014/main" id="{D4DAB737-8892-4187-D0DC-151557C92293}"/>
              </a:ext>
            </a:extLst>
          </p:cNvPr>
          <p:cNvSpPr>
            <a:spLocks noGrp="1"/>
          </p:cNvSpPr>
          <p:nvPr>
            <p:ph type="body" sz="quarter" idx="15"/>
          </p:nvPr>
        </p:nvSpPr>
        <p:spPr/>
        <p:txBody>
          <a:bodyPr/>
          <a:lstStyle/>
          <a:p>
            <a:r>
              <a:rPr lang="fr-FR" dirty="0"/>
              <a:t>Title: </a:t>
            </a:r>
            <a:r>
              <a:rPr lang="fr-FR" dirty="0" err="1"/>
              <a:t>Presentation</a:t>
            </a:r>
            <a:endParaRPr lang="fr-FR" dirty="0"/>
          </a:p>
        </p:txBody>
      </p:sp>
      <p:sp>
        <p:nvSpPr>
          <p:cNvPr id="5" name="Espace réservé du texte 4">
            <a:extLst>
              <a:ext uri="{FF2B5EF4-FFF2-40B4-BE49-F238E27FC236}">
                <a16:creationId xmlns:a16="http://schemas.microsoft.com/office/drawing/2014/main" id="{FB7CE2C8-AF48-79A4-D4E0-5ADD9DC39547}"/>
              </a:ext>
            </a:extLst>
          </p:cNvPr>
          <p:cNvSpPr>
            <a:spLocks noGrp="1"/>
          </p:cNvSpPr>
          <p:nvPr>
            <p:ph type="body" sz="quarter" idx="16"/>
          </p:nvPr>
        </p:nvSpPr>
        <p:spPr/>
        <p:txBody>
          <a:bodyPr/>
          <a:lstStyle/>
          <a:p>
            <a:r>
              <a:rPr lang="fr-FR" dirty="0"/>
              <a:t>Subtitle </a:t>
            </a:r>
            <a:r>
              <a:rPr lang="fr-FR" dirty="0" err="1"/>
              <a:t>field</a:t>
            </a:r>
            <a:endParaRPr lang="fr-FR" dirty="0"/>
          </a:p>
        </p:txBody>
      </p:sp>
      <p:sp>
        <p:nvSpPr>
          <p:cNvPr id="6" name="Titre 5">
            <a:extLst>
              <a:ext uri="{FF2B5EF4-FFF2-40B4-BE49-F238E27FC236}">
                <a16:creationId xmlns:a16="http://schemas.microsoft.com/office/drawing/2014/main" id="{690FD07D-539D-BFA1-4322-4F471CF85A89}"/>
              </a:ext>
            </a:extLst>
          </p:cNvPr>
          <p:cNvSpPr>
            <a:spLocks noGrp="1"/>
          </p:cNvSpPr>
          <p:nvPr>
            <p:ph type="title"/>
          </p:nvPr>
        </p:nvSpPr>
        <p:spPr/>
        <p:txBody>
          <a:bodyPr>
            <a:normAutofit/>
          </a:bodyPr>
          <a:lstStyle/>
          <a:p>
            <a:r>
              <a:rPr lang="en-US" dirty="0" err="1"/>
              <a:t>ImpACt</a:t>
            </a:r>
            <a:r>
              <a:rPr lang="en-US" dirty="0"/>
              <a:t> of digitization: Loot boxes</a:t>
            </a:r>
            <a:endParaRPr lang="fr-FR" dirty="0"/>
          </a:p>
        </p:txBody>
      </p:sp>
      <p:pic>
        <p:nvPicPr>
          <p:cNvPr id="7" name="Image 3">
            <a:extLst>
              <a:ext uri="{FF2B5EF4-FFF2-40B4-BE49-F238E27FC236}">
                <a16:creationId xmlns:a16="http://schemas.microsoft.com/office/drawing/2014/main" id="{FDD45377-61D5-6F16-ACF7-FB8773E57D7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27984" y="1851670"/>
            <a:ext cx="3792463" cy="192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Image 5">
            <a:extLst>
              <a:ext uri="{FF2B5EF4-FFF2-40B4-BE49-F238E27FC236}">
                <a16:creationId xmlns:a16="http://schemas.microsoft.com/office/drawing/2014/main" id="{2E4C3750-036A-DF97-5FBC-4535A05739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779662"/>
            <a:ext cx="3377288" cy="2259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5768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D7884D-8636-CE7E-2270-1A69A2F18939}"/>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0B3B0186-75D5-0A18-3711-F3C1A6AF34E0}"/>
              </a:ext>
            </a:extLst>
          </p:cNvPr>
          <p:cNvSpPr>
            <a:spLocks noGrp="1"/>
          </p:cNvSpPr>
          <p:nvPr>
            <p:ph type="dt" sz="half" idx="10"/>
          </p:nvPr>
        </p:nvSpPr>
        <p:spPr/>
        <p:txBody>
          <a:bodyPr/>
          <a:lstStyle/>
          <a:p>
            <a:fld id="{97D6CC3A-538B-450C-8B91-5C43C0614404}" type="datetime1">
              <a:rPr lang="fr-FR" smtClean="0"/>
              <a:t>07/01/2025</a:t>
            </a:fld>
            <a:endParaRPr lang="fr-FR" dirty="0"/>
          </a:p>
        </p:txBody>
      </p:sp>
      <p:sp>
        <p:nvSpPr>
          <p:cNvPr id="3" name="Espace réservé du numéro de diapositive 2">
            <a:extLst>
              <a:ext uri="{FF2B5EF4-FFF2-40B4-BE49-F238E27FC236}">
                <a16:creationId xmlns:a16="http://schemas.microsoft.com/office/drawing/2014/main" id="{C879BE98-92F5-AD5C-7581-51F493D2415F}"/>
              </a:ext>
            </a:extLst>
          </p:cNvPr>
          <p:cNvSpPr>
            <a:spLocks noGrp="1"/>
          </p:cNvSpPr>
          <p:nvPr>
            <p:ph type="sldNum" sz="quarter" idx="12"/>
          </p:nvPr>
        </p:nvSpPr>
        <p:spPr/>
        <p:txBody>
          <a:bodyPr/>
          <a:lstStyle/>
          <a:p>
            <a:fld id="{5F994224-BB2D-4967-A46A-C39E0F5B812A}" type="slidenum">
              <a:rPr lang="fr-FR" smtClean="0"/>
              <a:pPr/>
              <a:t>3</a:t>
            </a:fld>
            <a:endParaRPr lang="fr-FR" dirty="0"/>
          </a:p>
        </p:txBody>
      </p:sp>
      <p:sp>
        <p:nvSpPr>
          <p:cNvPr id="4" name="Espace réservé du texte 3">
            <a:extLst>
              <a:ext uri="{FF2B5EF4-FFF2-40B4-BE49-F238E27FC236}">
                <a16:creationId xmlns:a16="http://schemas.microsoft.com/office/drawing/2014/main" id="{CE8CD7F9-6729-8278-0D1D-C174F538A7A7}"/>
              </a:ext>
            </a:extLst>
          </p:cNvPr>
          <p:cNvSpPr>
            <a:spLocks noGrp="1"/>
          </p:cNvSpPr>
          <p:nvPr>
            <p:ph type="body" sz="quarter" idx="15"/>
          </p:nvPr>
        </p:nvSpPr>
        <p:spPr/>
        <p:txBody>
          <a:bodyPr/>
          <a:lstStyle/>
          <a:p>
            <a:r>
              <a:rPr lang="fr-FR" dirty="0"/>
              <a:t>Title: </a:t>
            </a:r>
            <a:r>
              <a:rPr lang="fr-FR" dirty="0" err="1"/>
              <a:t>Presentation</a:t>
            </a:r>
            <a:endParaRPr lang="fr-FR" dirty="0"/>
          </a:p>
        </p:txBody>
      </p:sp>
      <p:sp>
        <p:nvSpPr>
          <p:cNvPr id="5" name="Espace réservé du texte 4">
            <a:extLst>
              <a:ext uri="{FF2B5EF4-FFF2-40B4-BE49-F238E27FC236}">
                <a16:creationId xmlns:a16="http://schemas.microsoft.com/office/drawing/2014/main" id="{D724790B-3403-5178-899B-43EA5A67682B}"/>
              </a:ext>
            </a:extLst>
          </p:cNvPr>
          <p:cNvSpPr>
            <a:spLocks noGrp="1"/>
          </p:cNvSpPr>
          <p:nvPr>
            <p:ph type="body" sz="quarter" idx="16"/>
          </p:nvPr>
        </p:nvSpPr>
        <p:spPr/>
        <p:txBody>
          <a:bodyPr/>
          <a:lstStyle/>
          <a:p>
            <a:r>
              <a:rPr lang="fr-FR" dirty="0"/>
              <a:t>Subtitle </a:t>
            </a:r>
            <a:r>
              <a:rPr lang="fr-FR" dirty="0" err="1"/>
              <a:t>field</a:t>
            </a:r>
            <a:endParaRPr lang="fr-FR" dirty="0"/>
          </a:p>
        </p:txBody>
      </p:sp>
      <p:sp>
        <p:nvSpPr>
          <p:cNvPr id="6" name="Titre 5">
            <a:extLst>
              <a:ext uri="{FF2B5EF4-FFF2-40B4-BE49-F238E27FC236}">
                <a16:creationId xmlns:a16="http://schemas.microsoft.com/office/drawing/2014/main" id="{4CFFB330-EB97-20BB-0C3B-345E3B2B46DB}"/>
              </a:ext>
            </a:extLst>
          </p:cNvPr>
          <p:cNvSpPr>
            <a:spLocks noGrp="1"/>
          </p:cNvSpPr>
          <p:nvPr>
            <p:ph type="title"/>
          </p:nvPr>
        </p:nvSpPr>
        <p:spPr/>
        <p:txBody>
          <a:bodyPr/>
          <a:lstStyle/>
          <a:p>
            <a:r>
              <a:rPr lang="fr-FR" dirty="0"/>
              <a:t>Introduction 2/2</a:t>
            </a:r>
          </a:p>
        </p:txBody>
      </p:sp>
      <p:pic>
        <p:nvPicPr>
          <p:cNvPr id="11" name="Image 10">
            <a:extLst>
              <a:ext uri="{FF2B5EF4-FFF2-40B4-BE49-F238E27FC236}">
                <a16:creationId xmlns:a16="http://schemas.microsoft.com/office/drawing/2014/main" id="{BC58F315-A5AA-5B48-0F8C-96D8B957D6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79712" y="1215524"/>
            <a:ext cx="3566186" cy="3570472"/>
          </a:xfrm>
          <a:prstGeom prst="rect">
            <a:avLst/>
          </a:prstGeom>
        </p:spPr>
      </p:pic>
    </p:spTree>
    <p:extLst>
      <p:ext uri="{BB962C8B-B14F-4D97-AF65-F5344CB8AC3E}">
        <p14:creationId xmlns:p14="http://schemas.microsoft.com/office/powerpoint/2010/main" val="3265184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2DC2E2-BA71-0903-D95B-B73BC0BB5BCA}"/>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AF933978-BE30-3095-CCEB-9E195F486FBA}"/>
              </a:ext>
            </a:extLst>
          </p:cNvPr>
          <p:cNvSpPr>
            <a:spLocks noGrp="1"/>
          </p:cNvSpPr>
          <p:nvPr>
            <p:ph type="dt" sz="half" idx="10"/>
          </p:nvPr>
        </p:nvSpPr>
        <p:spPr/>
        <p:txBody>
          <a:bodyPr/>
          <a:lstStyle/>
          <a:p>
            <a:fld id="{97D6CC3A-538B-450C-8B91-5C43C0614404}" type="datetime1">
              <a:rPr lang="fr-FR" smtClean="0"/>
              <a:t>07/01/2025</a:t>
            </a:fld>
            <a:endParaRPr lang="fr-FR" dirty="0"/>
          </a:p>
        </p:txBody>
      </p:sp>
      <p:sp>
        <p:nvSpPr>
          <p:cNvPr id="3" name="Espace réservé du numéro de diapositive 2">
            <a:extLst>
              <a:ext uri="{FF2B5EF4-FFF2-40B4-BE49-F238E27FC236}">
                <a16:creationId xmlns:a16="http://schemas.microsoft.com/office/drawing/2014/main" id="{EF23DEA8-D0EC-5012-E7B0-FECF3AB2B734}"/>
              </a:ext>
            </a:extLst>
          </p:cNvPr>
          <p:cNvSpPr>
            <a:spLocks noGrp="1"/>
          </p:cNvSpPr>
          <p:nvPr>
            <p:ph type="sldNum" sz="quarter" idx="12"/>
          </p:nvPr>
        </p:nvSpPr>
        <p:spPr/>
        <p:txBody>
          <a:bodyPr/>
          <a:lstStyle/>
          <a:p>
            <a:fld id="{5F994224-BB2D-4967-A46A-C39E0F5B812A}" type="slidenum">
              <a:rPr lang="fr-FR" smtClean="0"/>
              <a:pPr/>
              <a:t>30</a:t>
            </a:fld>
            <a:endParaRPr lang="fr-FR" dirty="0"/>
          </a:p>
        </p:txBody>
      </p:sp>
      <p:sp>
        <p:nvSpPr>
          <p:cNvPr id="4" name="Espace réservé du texte 3">
            <a:extLst>
              <a:ext uri="{FF2B5EF4-FFF2-40B4-BE49-F238E27FC236}">
                <a16:creationId xmlns:a16="http://schemas.microsoft.com/office/drawing/2014/main" id="{1909BABD-BA06-671C-73F1-E0788CA9BEDB}"/>
              </a:ext>
            </a:extLst>
          </p:cNvPr>
          <p:cNvSpPr>
            <a:spLocks noGrp="1"/>
          </p:cNvSpPr>
          <p:nvPr>
            <p:ph type="body" sz="quarter" idx="15"/>
          </p:nvPr>
        </p:nvSpPr>
        <p:spPr/>
        <p:txBody>
          <a:bodyPr/>
          <a:lstStyle/>
          <a:p>
            <a:r>
              <a:rPr lang="fr-FR" dirty="0"/>
              <a:t>Title: </a:t>
            </a:r>
            <a:r>
              <a:rPr lang="fr-FR" dirty="0" err="1"/>
              <a:t>Presentation</a:t>
            </a:r>
            <a:endParaRPr lang="fr-FR" dirty="0"/>
          </a:p>
        </p:txBody>
      </p:sp>
      <p:sp>
        <p:nvSpPr>
          <p:cNvPr id="5" name="Espace réservé du texte 4">
            <a:extLst>
              <a:ext uri="{FF2B5EF4-FFF2-40B4-BE49-F238E27FC236}">
                <a16:creationId xmlns:a16="http://schemas.microsoft.com/office/drawing/2014/main" id="{8FF2BF1D-94C8-5C55-2CEF-46773EDCD895}"/>
              </a:ext>
            </a:extLst>
          </p:cNvPr>
          <p:cNvSpPr>
            <a:spLocks noGrp="1"/>
          </p:cNvSpPr>
          <p:nvPr>
            <p:ph type="body" sz="quarter" idx="16"/>
          </p:nvPr>
        </p:nvSpPr>
        <p:spPr/>
        <p:txBody>
          <a:bodyPr/>
          <a:lstStyle/>
          <a:p>
            <a:r>
              <a:rPr lang="fr-FR" dirty="0"/>
              <a:t>Subtitle </a:t>
            </a:r>
            <a:r>
              <a:rPr lang="fr-FR" dirty="0" err="1"/>
              <a:t>field</a:t>
            </a:r>
            <a:endParaRPr lang="fr-FR" dirty="0"/>
          </a:p>
        </p:txBody>
      </p:sp>
      <p:sp>
        <p:nvSpPr>
          <p:cNvPr id="6" name="Titre 5">
            <a:extLst>
              <a:ext uri="{FF2B5EF4-FFF2-40B4-BE49-F238E27FC236}">
                <a16:creationId xmlns:a16="http://schemas.microsoft.com/office/drawing/2014/main" id="{0362F7E2-7C62-2113-67FA-3E4782BDF11C}"/>
              </a:ext>
            </a:extLst>
          </p:cNvPr>
          <p:cNvSpPr>
            <a:spLocks noGrp="1"/>
          </p:cNvSpPr>
          <p:nvPr>
            <p:ph type="title"/>
          </p:nvPr>
        </p:nvSpPr>
        <p:spPr/>
        <p:txBody>
          <a:bodyPr>
            <a:normAutofit/>
          </a:bodyPr>
          <a:lstStyle/>
          <a:p>
            <a:r>
              <a:rPr lang="en-US" dirty="0"/>
              <a:t>Impact of digitization: from property to rental</a:t>
            </a:r>
            <a:endParaRPr lang="fr-FR" dirty="0"/>
          </a:p>
        </p:txBody>
      </p:sp>
      <p:sp>
        <p:nvSpPr>
          <p:cNvPr id="7" name="Espace réservé du contenu 6">
            <a:extLst>
              <a:ext uri="{FF2B5EF4-FFF2-40B4-BE49-F238E27FC236}">
                <a16:creationId xmlns:a16="http://schemas.microsoft.com/office/drawing/2014/main" id="{955409F1-7921-F66D-27BC-F930AEE93CB3}"/>
              </a:ext>
            </a:extLst>
          </p:cNvPr>
          <p:cNvSpPr>
            <a:spLocks noGrp="1"/>
          </p:cNvSpPr>
          <p:nvPr>
            <p:ph sz="quarter" idx="14"/>
          </p:nvPr>
        </p:nvSpPr>
        <p:spPr/>
        <p:txBody>
          <a:bodyPr>
            <a:normAutofit/>
          </a:bodyPr>
          <a:lstStyle/>
          <a:p>
            <a:pPr lvl="1"/>
            <a:r>
              <a:rPr lang="en-US" dirty="0"/>
              <a:t>New issues</a:t>
            </a:r>
          </a:p>
          <a:p>
            <a:pPr lvl="1"/>
            <a:r>
              <a:rPr lang="en-US" dirty="0"/>
              <a:t>Digital Rights Management</a:t>
            </a:r>
          </a:p>
          <a:p>
            <a:pPr lvl="1"/>
            <a:r>
              <a:rPr lang="en-US" dirty="0"/>
              <a:t>Privacy: « the book that reads you »</a:t>
            </a:r>
          </a:p>
          <a:p>
            <a:pPr lvl="2"/>
            <a:r>
              <a:rPr lang="en-US" dirty="0"/>
              <a:t>Issues for both free and paid versions</a:t>
            </a:r>
          </a:p>
          <a:p>
            <a:pPr lvl="1"/>
            <a:r>
              <a:rPr lang="en-US" dirty="0"/>
              <a:t>Uncertainty about property rights -&gt; Lemons</a:t>
            </a:r>
          </a:p>
          <a:p>
            <a:pPr lvl="1"/>
            <a:r>
              <a:rPr lang="en-US" dirty="0"/>
              <a:t>Sovereignty</a:t>
            </a:r>
          </a:p>
          <a:p>
            <a:pPr lvl="1"/>
            <a:r>
              <a:rPr lang="en-US" dirty="0"/>
              <a:t>Heritage</a:t>
            </a:r>
          </a:p>
          <a:p>
            <a:pPr lvl="1"/>
            <a:r>
              <a:rPr lang="en-US" dirty="0"/>
              <a:t>Autonomy : « we are all being programmed »</a:t>
            </a:r>
          </a:p>
          <a:p>
            <a:pPr lvl="1"/>
            <a:endParaRPr lang="en-US" dirty="0"/>
          </a:p>
        </p:txBody>
      </p:sp>
    </p:spTree>
    <p:extLst>
      <p:ext uri="{BB962C8B-B14F-4D97-AF65-F5344CB8AC3E}">
        <p14:creationId xmlns:p14="http://schemas.microsoft.com/office/powerpoint/2010/main" val="757583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D5EC3-19F8-324F-2214-05EAA8E48EC0}"/>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069B3449-861D-1CE2-CCC1-F747519A5898}"/>
              </a:ext>
            </a:extLst>
          </p:cNvPr>
          <p:cNvSpPr>
            <a:spLocks noGrp="1"/>
          </p:cNvSpPr>
          <p:nvPr>
            <p:ph type="dt" sz="half" idx="10"/>
          </p:nvPr>
        </p:nvSpPr>
        <p:spPr/>
        <p:txBody>
          <a:bodyPr/>
          <a:lstStyle/>
          <a:p>
            <a:fld id="{97D6CC3A-538B-450C-8B91-5C43C0614404}" type="datetime1">
              <a:rPr lang="fr-FR" smtClean="0"/>
              <a:t>07/01/2025</a:t>
            </a:fld>
            <a:endParaRPr lang="fr-FR" dirty="0"/>
          </a:p>
        </p:txBody>
      </p:sp>
      <p:sp>
        <p:nvSpPr>
          <p:cNvPr id="3" name="Espace réservé du numéro de diapositive 2">
            <a:extLst>
              <a:ext uri="{FF2B5EF4-FFF2-40B4-BE49-F238E27FC236}">
                <a16:creationId xmlns:a16="http://schemas.microsoft.com/office/drawing/2014/main" id="{403AB12B-6386-564D-4ECB-3A11B72E325A}"/>
              </a:ext>
            </a:extLst>
          </p:cNvPr>
          <p:cNvSpPr>
            <a:spLocks noGrp="1"/>
          </p:cNvSpPr>
          <p:nvPr>
            <p:ph type="sldNum" sz="quarter" idx="12"/>
          </p:nvPr>
        </p:nvSpPr>
        <p:spPr/>
        <p:txBody>
          <a:bodyPr/>
          <a:lstStyle/>
          <a:p>
            <a:fld id="{5F994224-BB2D-4967-A46A-C39E0F5B812A}" type="slidenum">
              <a:rPr lang="fr-FR" smtClean="0"/>
              <a:pPr/>
              <a:t>31</a:t>
            </a:fld>
            <a:endParaRPr lang="fr-FR" dirty="0"/>
          </a:p>
        </p:txBody>
      </p:sp>
      <p:sp>
        <p:nvSpPr>
          <p:cNvPr id="4" name="Espace réservé du texte 3">
            <a:extLst>
              <a:ext uri="{FF2B5EF4-FFF2-40B4-BE49-F238E27FC236}">
                <a16:creationId xmlns:a16="http://schemas.microsoft.com/office/drawing/2014/main" id="{6FC1E84D-B19B-2F0B-9E27-A24445C62399}"/>
              </a:ext>
            </a:extLst>
          </p:cNvPr>
          <p:cNvSpPr>
            <a:spLocks noGrp="1"/>
          </p:cNvSpPr>
          <p:nvPr>
            <p:ph type="body" sz="quarter" idx="15"/>
          </p:nvPr>
        </p:nvSpPr>
        <p:spPr/>
        <p:txBody>
          <a:bodyPr/>
          <a:lstStyle/>
          <a:p>
            <a:r>
              <a:rPr lang="fr-FR" dirty="0"/>
              <a:t>Title: </a:t>
            </a:r>
            <a:r>
              <a:rPr lang="fr-FR" dirty="0" err="1"/>
              <a:t>Presentation</a:t>
            </a:r>
            <a:endParaRPr lang="fr-FR" dirty="0"/>
          </a:p>
        </p:txBody>
      </p:sp>
      <p:sp>
        <p:nvSpPr>
          <p:cNvPr id="5" name="Espace réservé du texte 4">
            <a:extLst>
              <a:ext uri="{FF2B5EF4-FFF2-40B4-BE49-F238E27FC236}">
                <a16:creationId xmlns:a16="http://schemas.microsoft.com/office/drawing/2014/main" id="{EA7FF316-16C1-67A0-39F0-5C718F6BCD48}"/>
              </a:ext>
            </a:extLst>
          </p:cNvPr>
          <p:cNvSpPr>
            <a:spLocks noGrp="1"/>
          </p:cNvSpPr>
          <p:nvPr>
            <p:ph type="body" sz="quarter" idx="16"/>
          </p:nvPr>
        </p:nvSpPr>
        <p:spPr/>
        <p:txBody>
          <a:bodyPr/>
          <a:lstStyle/>
          <a:p>
            <a:r>
              <a:rPr lang="fr-FR" dirty="0"/>
              <a:t>Subtitle </a:t>
            </a:r>
            <a:r>
              <a:rPr lang="fr-FR" dirty="0" err="1"/>
              <a:t>field</a:t>
            </a:r>
            <a:endParaRPr lang="fr-FR" dirty="0"/>
          </a:p>
        </p:txBody>
      </p:sp>
      <p:sp>
        <p:nvSpPr>
          <p:cNvPr id="6" name="Titre 5">
            <a:extLst>
              <a:ext uri="{FF2B5EF4-FFF2-40B4-BE49-F238E27FC236}">
                <a16:creationId xmlns:a16="http://schemas.microsoft.com/office/drawing/2014/main" id="{5E2683AE-44FE-B66B-43FA-B5110F4D4291}"/>
              </a:ext>
            </a:extLst>
          </p:cNvPr>
          <p:cNvSpPr>
            <a:spLocks noGrp="1"/>
          </p:cNvSpPr>
          <p:nvPr>
            <p:ph type="title"/>
          </p:nvPr>
        </p:nvSpPr>
        <p:spPr/>
        <p:txBody>
          <a:bodyPr>
            <a:normAutofit/>
          </a:bodyPr>
          <a:lstStyle/>
          <a:p>
            <a:r>
              <a:rPr lang="en-US" dirty="0" err="1"/>
              <a:t>ImpACt</a:t>
            </a:r>
            <a:r>
              <a:rPr lang="en-US" dirty="0"/>
              <a:t> of digitization: Sustainability</a:t>
            </a:r>
            <a:endParaRPr lang="fr-FR" dirty="0"/>
          </a:p>
        </p:txBody>
      </p:sp>
      <p:pic>
        <p:nvPicPr>
          <p:cNvPr id="7" name="Image 1">
            <a:extLst>
              <a:ext uri="{FF2B5EF4-FFF2-40B4-BE49-F238E27FC236}">
                <a16:creationId xmlns:a16="http://schemas.microsoft.com/office/drawing/2014/main" id="{63AC5EF7-D825-E8EE-755D-06E7B961D2F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26017" y="1416523"/>
            <a:ext cx="4394423" cy="3472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841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03472-9EE0-B5E3-1176-036E44F2138A}"/>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1AC18A11-EA8F-07E2-0AE5-589C7021D4A0}"/>
              </a:ext>
            </a:extLst>
          </p:cNvPr>
          <p:cNvSpPr>
            <a:spLocks noGrp="1"/>
          </p:cNvSpPr>
          <p:nvPr>
            <p:ph type="dt" sz="half" idx="10"/>
          </p:nvPr>
        </p:nvSpPr>
        <p:spPr/>
        <p:txBody>
          <a:bodyPr/>
          <a:lstStyle/>
          <a:p>
            <a:fld id="{97D6CC3A-538B-450C-8B91-5C43C0614404}" type="datetime1">
              <a:rPr lang="fr-FR" smtClean="0"/>
              <a:t>07/01/2025</a:t>
            </a:fld>
            <a:endParaRPr lang="fr-FR" dirty="0"/>
          </a:p>
        </p:txBody>
      </p:sp>
      <p:sp>
        <p:nvSpPr>
          <p:cNvPr id="3" name="Espace réservé du numéro de diapositive 2">
            <a:extLst>
              <a:ext uri="{FF2B5EF4-FFF2-40B4-BE49-F238E27FC236}">
                <a16:creationId xmlns:a16="http://schemas.microsoft.com/office/drawing/2014/main" id="{2146DA55-72DC-A363-8E50-5C2A2CCBD902}"/>
              </a:ext>
            </a:extLst>
          </p:cNvPr>
          <p:cNvSpPr>
            <a:spLocks noGrp="1"/>
          </p:cNvSpPr>
          <p:nvPr>
            <p:ph type="sldNum" sz="quarter" idx="12"/>
          </p:nvPr>
        </p:nvSpPr>
        <p:spPr/>
        <p:txBody>
          <a:bodyPr/>
          <a:lstStyle/>
          <a:p>
            <a:fld id="{5F994224-BB2D-4967-A46A-C39E0F5B812A}" type="slidenum">
              <a:rPr lang="fr-FR" smtClean="0"/>
              <a:pPr/>
              <a:t>32</a:t>
            </a:fld>
            <a:endParaRPr lang="fr-FR" dirty="0"/>
          </a:p>
        </p:txBody>
      </p:sp>
      <p:sp>
        <p:nvSpPr>
          <p:cNvPr id="4" name="Espace réservé du texte 3">
            <a:extLst>
              <a:ext uri="{FF2B5EF4-FFF2-40B4-BE49-F238E27FC236}">
                <a16:creationId xmlns:a16="http://schemas.microsoft.com/office/drawing/2014/main" id="{4FAB6147-52A3-2DD4-8A8F-B3917045BB92}"/>
              </a:ext>
            </a:extLst>
          </p:cNvPr>
          <p:cNvSpPr>
            <a:spLocks noGrp="1"/>
          </p:cNvSpPr>
          <p:nvPr>
            <p:ph type="body" sz="quarter" idx="15"/>
          </p:nvPr>
        </p:nvSpPr>
        <p:spPr/>
        <p:txBody>
          <a:bodyPr/>
          <a:lstStyle/>
          <a:p>
            <a:r>
              <a:rPr lang="fr-FR" dirty="0"/>
              <a:t>Title: </a:t>
            </a:r>
            <a:r>
              <a:rPr lang="fr-FR" dirty="0" err="1"/>
              <a:t>Presentation</a:t>
            </a:r>
            <a:endParaRPr lang="fr-FR" dirty="0"/>
          </a:p>
        </p:txBody>
      </p:sp>
      <p:sp>
        <p:nvSpPr>
          <p:cNvPr id="5" name="Espace réservé du texte 4">
            <a:extLst>
              <a:ext uri="{FF2B5EF4-FFF2-40B4-BE49-F238E27FC236}">
                <a16:creationId xmlns:a16="http://schemas.microsoft.com/office/drawing/2014/main" id="{E94B3724-A3F9-D92B-FE7C-B134C8FF953D}"/>
              </a:ext>
            </a:extLst>
          </p:cNvPr>
          <p:cNvSpPr>
            <a:spLocks noGrp="1"/>
          </p:cNvSpPr>
          <p:nvPr>
            <p:ph type="body" sz="quarter" idx="16"/>
          </p:nvPr>
        </p:nvSpPr>
        <p:spPr/>
        <p:txBody>
          <a:bodyPr/>
          <a:lstStyle/>
          <a:p>
            <a:r>
              <a:rPr lang="fr-FR" dirty="0"/>
              <a:t>Subtitle </a:t>
            </a:r>
            <a:r>
              <a:rPr lang="fr-FR" dirty="0" err="1"/>
              <a:t>field</a:t>
            </a:r>
            <a:endParaRPr lang="fr-FR" dirty="0"/>
          </a:p>
        </p:txBody>
      </p:sp>
      <p:sp>
        <p:nvSpPr>
          <p:cNvPr id="6" name="Titre 5">
            <a:extLst>
              <a:ext uri="{FF2B5EF4-FFF2-40B4-BE49-F238E27FC236}">
                <a16:creationId xmlns:a16="http://schemas.microsoft.com/office/drawing/2014/main" id="{C6E1E419-F044-B151-197C-57089D695890}"/>
              </a:ext>
            </a:extLst>
          </p:cNvPr>
          <p:cNvSpPr>
            <a:spLocks noGrp="1"/>
          </p:cNvSpPr>
          <p:nvPr>
            <p:ph type="title"/>
          </p:nvPr>
        </p:nvSpPr>
        <p:spPr/>
        <p:txBody>
          <a:bodyPr>
            <a:normAutofit/>
          </a:bodyPr>
          <a:lstStyle/>
          <a:p>
            <a:r>
              <a:rPr lang="en-US" dirty="0"/>
              <a:t>Impact of digitization: exhaustion principle</a:t>
            </a:r>
            <a:endParaRPr lang="fr-FR" dirty="0"/>
          </a:p>
        </p:txBody>
      </p:sp>
      <p:sp>
        <p:nvSpPr>
          <p:cNvPr id="7" name="Espace réservé du contenu 6">
            <a:extLst>
              <a:ext uri="{FF2B5EF4-FFF2-40B4-BE49-F238E27FC236}">
                <a16:creationId xmlns:a16="http://schemas.microsoft.com/office/drawing/2014/main" id="{B3DFA42A-350D-9DF3-8909-2A22FC1CCB9D}"/>
              </a:ext>
            </a:extLst>
          </p:cNvPr>
          <p:cNvSpPr>
            <a:spLocks noGrp="1"/>
          </p:cNvSpPr>
          <p:nvPr>
            <p:ph sz="quarter" idx="14"/>
          </p:nvPr>
        </p:nvSpPr>
        <p:spPr/>
        <p:txBody>
          <a:bodyPr>
            <a:normAutofit/>
          </a:bodyPr>
          <a:lstStyle/>
          <a:p>
            <a:pPr lvl="1"/>
            <a:r>
              <a:rPr lang="en-US" dirty="0"/>
              <a:t>Control the transfer of property rights </a:t>
            </a:r>
          </a:p>
          <a:p>
            <a:pPr lvl="1"/>
            <a:r>
              <a:rPr lang="en-US" dirty="0"/>
              <a:t>Including : First Sale doctrine against the control of the copyright owner</a:t>
            </a:r>
          </a:p>
          <a:p>
            <a:pPr lvl="1"/>
            <a:endParaRPr lang="en-US" dirty="0"/>
          </a:p>
        </p:txBody>
      </p:sp>
    </p:spTree>
    <p:extLst>
      <p:ext uri="{BB962C8B-B14F-4D97-AF65-F5344CB8AC3E}">
        <p14:creationId xmlns:p14="http://schemas.microsoft.com/office/powerpoint/2010/main" val="1065577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44E51-11FF-74E6-CCE1-7C2D9931B005}"/>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01627B37-9DBE-4ABF-7772-BE64F3D4609B}"/>
              </a:ext>
            </a:extLst>
          </p:cNvPr>
          <p:cNvSpPr>
            <a:spLocks noGrp="1"/>
          </p:cNvSpPr>
          <p:nvPr>
            <p:ph type="dt" sz="half" idx="10"/>
          </p:nvPr>
        </p:nvSpPr>
        <p:spPr/>
        <p:txBody>
          <a:bodyPr/>
          <a:lstStyle/>
          <a:p>
            <a:fld id="{97D6CC3A-538B-450C-8B91-5C43C0614404}" type="datetime1">
              <a:rPr lang="fr-FR" smtClean="0"/>
              <a:t>07/01/2025</a:t>
            </a:fld>
            <a:endParaRPr lang="fr-FR" dirty="0"/>
          </a:p>
        </p:txBody>
      </p:sp>
      <p:sp>
        <p:nvSpPr>
          <p:cNvPr id="3" name="Espace réservé du numéro de diapositive 2">
            <a:extLst>
              <a:ext uri="{FF2B5EF4-FFF2-40B4-BE49-F238E27FC236}">
                <a16:creationId xmlns:a16="http://schemas.microsoft.com/office/drawing/2014/main" id="{7A5F254E-9E6F-C247-05F1-409C0E5A427A}"/>
              </a:ext>
            </a:extLst>
          </p:cNvPr>
          <p:cNvSpPr>
            <a:spLocks noGrp="1"/>
          </p:cNvSpPr>
          <p:nvPr>
            <p:ph type="sldNum" sz="quarter" idx="12"/>
          </p:nvPr>
        </p:nvSpPr>
        <p:spPr/>
        <p:txBody>
          <a:bodyPr/>
          <a:lstStyle/>
          <a:p>
            <a:fld id="{5F994224-BB2D-4967-A46A-C39E0F5B812A}" type="slidenum">
              <a:rPr lang="fr-FR" smtClean="0"/>
              <a:pPr/>
              <a:t>33</a:t>
            </a:fld>
            <a:endParaRPr lang="fr-FR" dirty="0"/>
          </a:p>
        </p:txBody>
      </p:sp>
      <p:sp>
        <p:nvSpPr>
          <p:cNvPr id="4" name="Espace réservé du texte 3">
            <a:extLst>
              <a:ext uri="{FF2B5EF4-FFF2-40B4-BE49-F238E27FC236}">
                <a16:creationId xmlns:a16="http://schemas.microsoft.com/office/drawing/2014/main" id="{6E391D25-2D41-ABA3-2F0D-7B9463EA0C42}"/>
              </a:ext>
            </a:extLst>
          </p:cNvPr>
          <p:cNvSpPr>
            <a:spLocks noGrp="1"/>
          </p:cNvSpPr>
          <p:nvPr>
            <p:ph type="body" sz="quarter" idx="15"/>
          </p:nvPr>
        </p:nvSpPr>
        <p:spPr/>
        <p:txBody>
          <a:bodyPr/>
          <a:lstStyle/>
          <a:p>
            <a:r>
              <a:rPr lang="fr-FR" dirty="0"/>
              <a:t>Title: </a:t>
            </a:r>
            <a:r>
              <a:rPr lang="fr-FR" dirty="0" err="1"/>
              <a:t>Presentation</a:t>
            </a:r>
            <a:endParaRPr lang="fr-FR" dirty="0"/>
          </a:p>
        </p:txBody>
      </p:sp>
      <p:sp>
        <p:nvSpPr>
          <p:cNvPr id="5" name="Espace réservé du texte 4">
            <a:extLst>
              <a:ext uri="{FF2B5EF4-FFF2-40B4-BE49-F238E27FC236}">
                <a16:creationId xmlns:a16="http://schemas.microsoft.com/office/drawing/2014/main" id="{68989E99-2893-E2E7-AE2D-29B3C2894897}"/>
              </a:ext>
            </a:extLst>
          </p:cNvPr>
          <p:cNvSpPr>
            <a:spLocks noGrp="1"/>
          </p:cNvSpPr>
          <p:nvPr>
            <p:ph type="body" sz="quarter" idx="16"/>
          </p:nvPr>
        </p:nvSpPr>
        <p:spPr/>
        <p:txBody>
          <a:bodyPr/>
          <a:lstStyle/>
          <a:p>
            <a:r>
              <a:rPr lang="fr-FR" dirty="0"/>
              <a:t>Subtitle </a:t>
            </a:r>
            <a:r>
              <a:rPr lang="fr-FR" dirty="0" err="1"/>
              <a:t>field</a:t>
            </a:r>
            <a:endParaRPr lang="fr-FR" dirty="0"/>
          </a:p>
        </p:txBody>
      </p:sp>
      <p:sp>
        <p:nvSpPr>
          <p:cNvPr id="6" name="Titre 5">
            <a:extLst>
              <a:ext uri="{FF2B5EF4-FFF2-40B4-BE49-F238E27FC236}">
                <a16:creationId xmlns:a16="http://schemas.microsoft.com/office/drawing/2014/main" id="{EFF1900D-BD69-86B7-5FD4-D0D8808DA2AD}"/>
              </a:ext>
            </a:extLst>
          </p:cNvPr>
          <p:cNvSpPr>
            <a:spLocks noGrp="1"/>
          </p:cNvSpPr>
          <p:nvPr>
            <p:ph type="title"/>
          </p:nvPr>
        </p:nvSpPr>
        <p:spPr/>
        <p:txBody>
          <a:bodyPr>
            <a:normAutofit/>
          </a:bodyPr>
          <a:lstStyle/>
          <a:p>
            <a:r>
              <a:rPr lang="en-US" dirty="0"/>
              <a:t>IPR Basic trade-off</a:t>
            </a:r>
            <a:endParaRPr lang="fr-FR" dirty="0"/>
          </a:p>
        </p:txBody>
      </p:sp>
      <p:sp>
        <p:nvSpPr>
          <p:cNvPr id="7" name="Espace réservé du contenu 6">
            <a:extLst>
              <a:ext uri="{FF2B5EF4-FFF2-40B4-BE49-F238E27FC236}">
                <a16:creationId xmlns:a16="http://schemas.microsoft.com/office/drawing/2014/main" id="{72CF510B-F9E1-36AA-DF50-C16BA7069F19}"/>
              </a:ext>
            </a:extLst>
          </p:cNvPr>
          <p:cNvSpPr>
            <a:spLocks noGrp="1"/>
          </p:cNvSpPr>
          <p:nvPr>
            <p:ph sz="quarter" idx="14"/>
          </p:nvPr>
        </p:nvSpPr>
        <p:spPr/>
        <p:txBody>
          <a:bodyPr>
            <a:normAutofit/>
          </a:bodyPr>
          <a:lstStyle/>
          <a:p>
            <a:pPr lvl="1"/>
            <a:r>
              <a:rPr lang="en-US" dirty="0"/>
              <a:t>Incentive problem within the relationship between one principal (society) and one agent (potential innovator) in order to produce a public good (knowledge, music, writings, films, …).</a:t>
            </a:r>
          </a:p>
          <a:p>
            <a:pPr lvl="1"/>
            <a:r>
              <a:rPr lang="en-US" dirty="0"/>
              <a:t>Induce innovation if social expected value exceeds social expected cost. If so, create sufficient incentives for the innovator so that private expected compensation exceeds private expected costs.</a:t>
            </a:r>
          </a:p>
          <a:p>
            <a:pPr lvl="1"/>
            <a:r>
              <a:rPr lang="en-US" dirty="0"/>
              <a:t>IP must be particularly protected when</a:t>
            </a:r>
          </a:p>
          <a:p>
            <a:pPr lvl="2"/>
            <a:r>
              <a:rPr lang="en-US" dirty="0"/>
              <a:t>creation process is costly (either financially or in terms of opportunity costs);</a:t>
            </a:r>
          </a:p>
          <a:p>
            <a:pPr lvl="2"/>
            <a:r>
              <a:rPr lang="en-US" dirty="0"/>
              <a:t>research is risky (the probability of innovation is low).</a:t>
            </a:r>
          </a:p>
          <a:p>
            <a:pPr lvl="1"/>
            <a:endParaRPr lang="en-US" dirty="0"/>
          </a:p>
        </p:txBody>
      </p:sp>
    </p:spTree>
    <p:extLst>
      <p:ext uri="{BB962C8B-B14F-4D97-AF65-F5344CB8AC3E}">
        <p14:creationId xmlns:p14="http://schemas.microsoft.com/office/powerpoint/2010/main" val="2068828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7A4BC-93DD-3BAE-FD8C-81582DDD402D}"/>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453F2469-B7AC-2181-EBF3-27AD50DA98B8}"/>
              </a:ext>
            </a:extLst>
          </p:cNvPr>
          <p:cNvSpPr>
            <a:spLocks noGrp="1"/>
          </p:cNvSpPr>
          <p:nvPr>
            <p:ph type="dt" sz="half" idx="10"/>
          </p:nvPr>
        </p:nvSpPr>
        <p:spPr/>
        <p:txBody>
          <a:bodyPr/>
          <a:lstStyle/>
          <a:p>
            <a:fld id="{97D6CC3A-538B-450C-8B91-5C43C0614404}" type="datetime1">
              <a:rPr lang="fr-FR" smtClean="0"/>
              <a:t>07/01/2025</a:t>
            </a:fld>
            <a:endParaRPr lang="fr-FR" dirty="0"/>
          </a:p>
        </p:txBody>
      </p:sp>
      <p:sp>
        <p:nvSpPr>
          <p:cNvPr id="3" name="Espace réservé du numéro de diapositive 2">
            <a:extLst>
              <a:ext uri="{FF2B5EF4-FFF2-40B4-BE49-F238E27FC236}">
                <a16:creationId xmlns:a16="http://schemas.microsoft.com/office/drawing/2014/main" id="{180D4E33-A099-E855-7422-5109F8451702}"/>
              </a:ext>
            </a:extLst>
          </p:cNvPr>
          <p:cNvSpPr>
            <a:spLocks noGrp="1"/>
          </p:cNvSpPr>
          <p:nvPr>
            <p:ph type="sldNum" sz="quarter" idx="12"/>
          </p:nvPr>
        </p:nvSpPr>
        <p:spPr/>
        <p:txBody>
          <a:bodyPr/>
          <a:lstStyle/>
          <a:p>
            <a:fld id="{5F994224-BB2D-4967-A46A-C39E0F5B812A}" type="slidenum">
              <a:rPr lang="fr-FR" smtClean="0"/>
              <a:pPr/>
              <a:t>34</a:t>
            </a:fld>
            <a:endParaRPr lang="fr-FR" dirty="0"/>
          </a:p>
        </p:txBody>
      </p:sp>
      <p:sp>
        <p:nvSpPr>
          <p:cNvPr id="4" name="Espace réservé du texte 3">
            <a:extLst>
              <a:ext uri="{FF2B5EF4-FFF2-40B4-BE49-F238E27FC236}">
                <a16:creationId xmlns:a16="http://schemas.microsoft.com/office/drawing/2014/main" id="{22C220E9-61BF-6278-FED6-BD5CE9CF3C6D}"/>
              </a:ext>
            </a:extLst>
          </p:cNvPr>
          <p:cNvSpPr>
            <a:spLocks noGrp="1"/>
          </p:cNvSpPr>
          <p:nvPr>
            <p:ph type="body" sz="quarter" idx="15"/>
          </p:nvPr>
        </p:nvSpPr>
        <p:spPr/>
        <p:txBody>
          <a:bodyPr/>
          <a:lstStyle/>
          <a:p>
            <a:r>
              <a:rPr lang="fr-FR" dirty="0"/>
              <a:t>Title: </a:t>
            </a:r>
            <a:r>
              <a:rPr lang="fr-FR" dirty="0" err="1"/>
              <a:t>Presentation</a:t>
            </a:r>
            <a:endParaRPr lang="fr-FR" dirty="0"/>
          </a:p>
        </p:txBody>
      </p:sp>
      <p:sp>
        <p:nvSpPr>
          <p:cNvPr id="5" name="Espace réservé du texte 4">
            <a:extLst>
              <a:ext uri="{FF2B5EF4-FFF2-40B4-BE49-F238E27FC236}">
                <a16:creationId xmlns:a16="http://schemas.microsoft.com/office/drawing/2014/main" id="{A4265188-60DD-B669-5C5F-B4B79D3F97B7}"/>
              </a:ext>
            </a:extLst>
          </p:cNvPr>
          <p:cNvSpPr>
            <a:spLocks noGrp="1"/>
          </p:cNvSpPr>
          <p:nvPr>
            <p:ph type="body" sz="quarter" idx="16"/>
          </p:nvPr>
        </p:nvSpPr>
        <p:spPr/>
        <p:txBody>
          <a:bodyPr/>
          <a:lstStyle/>
          <a:p>
            <a:r>
              <a:rPr lang="fr-FR" dirty="0"/>
              <a:t>Subtitle </a:t>
            </a:r>
            <a:r>
              <a:rPr lang="fr-FR" dirty="0" err="1"/>
              <a:t>field</a:t>
            </a:r>
            <a:endParaRPr lang="fr-FR" dirty="0"/>
          </a:p>
        </p:txBody>
      </p:sp>
      <p:sp>
        <p:nvSpPr>
          <p:cNvPr id="6" name="Titre 5">
            <a:extLst>
              <a:ext uri="{FF2B5EF4-FFF2-40B4-BE49-F238E27FC236}">
                <a16:creationId xmlns:a16="http://schemas.microsoft.com/office/drawing/2014/main" id="{E087B918-5D98-C1CA-D456-91182C5BD9AC}"/>
              </a:ext>
            </a:extLst>
          </p:cNvPr>
          <p:cNvSpPr>
            <a:spLocks noGrp="1"/>
          </p:cNvSpPr>
          <p:nvPr>
            <p:ph type="title"/>
          </p:nvPr>
        </p:nvSpPr>
        <p:spPr/>
        <p:txBody>
          <a:bodyPr>
            <a:normAutofit/>
          </a:bodyPr>
          <a:lstStyle/>
          <a:p>
            <a:r>
              <a:rPr lang="en-US" dirty="0"/>
              <a:t>Economic rationale of IP rights</a:t>
            </a:r>
            <a:endParaRPr lang="fr-FR" dirty="0"/>
          </a:p>
        </p:txBody>
      </p:sp>
      <p:sp>
        <p:nvSpPr>
          <p:cNvPr id="7" name="Espace réservé du contenu 6">
            <a:extLst>
              <a:ext uri="{FF2B5EF4-FFF2-40B4-BE49-F238E27FC236}">
                <a16:creationId xmlns:a16="http://schemas.microsoft.com/office/drawing/2014/main" id="{EB6EC2DE-253E-3393-3009-9A997893184C}"/>
              </a:ext>
            </a:extLst>
          </p:cNvPr>
          <p:cNvSpPr>
            <a:spLocks noGrp="1"/>
          </p:cNvSpPr>
          <p:nvPr>
            <p:ph sz="quarter" idx="14"/>
          </p:nvPr>
        </p:nvSpPr>
        <p:spPr/>
        <p:txBody>
          <a:bodyPr>
            <a:normAutofit/>
          </a:bodyPr>
          <a:lstStyle/>
          <a:p>
            <a:pPr lvl="1"/>
            <a:r>
              <a:rPr lang="en-US" dirty="0"/>
              <a:t>Non-excludability means no sales, and no sales might mean no production</a:t>
            </a:r>
          </a:p>
          <a:p>
            <a:pPr lvl="2"/>
            <a:r>
              <a:rPr lang="en-US" dirty="0"/>
              <a:t>risk of underproduction</a:t>
            </a:r>
          </a:p>
          <a:p>
            <a:pPr lvl="1"/>
            <a:r>
              <a:rPr lang="en-US" dirty="0"/>
              <a:t>Law awards exclusive right to control the production and the sales of their goods.</a:t>
            </a:r>
          </a:p>
          <a:p>
            <a:pPr lvl="1"/>
            <a:r>
              <a:rPr lang="en-US" dirty="0"/>
              <a:t>Generates an underutilization problem:</a:t>
            </a:r>
          </a:p>
          <a:p>
            <a:pPr lvl="2"/>
            <a:r>
              <a:rPr lang="en-US" dirty="0"/>
              <a:t>Monopoly: price &gt; marginal cost (= zero); consumers who are willing to pay more than zero but less than monopoly price don’t consume; inefficiency</a:t>
            </a:r>
          </a:p>
          <a:p>
            <a:pPr lvl="1"/>
            <a:r>
              <a:rPr lang="en-US" dirty="0"/>
              <a:t>IP laws strike a balance between the two conflicting problems: the exclusivity created by copyright or patents is limited in length and in breadth; second best solution</a:t>
            </a:r>
          </a:p>
          <a:p>
            <a:pPr lvl="1"/>
            <a:endParaRPr lang="en-US" dirty="0"/>
          </a:p>
        </p:txBody>
      </p:sp>
    </p:spTree>
    <p:extLst>
      <p:ext uri="{BB962C8B-B14F-4D97-AF65-F5344CB8AC3E}">
        <p14:creationId xmlns:p14="http://schemas.microsoft.com/office/powerpoint/2010/main" val="3391455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9B695-46CC-C81C-3A03-CB079DE1B47D}"/>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FCBB6383-2971-92C4-B389-5A001F9CB034}"/>
              </a:ext>
            </a:extLst>
          </p:cNvPr>
          <p:cNvSpPr>
            <a:spLocks noGrp="1"/>
          </p:cNvSpPr>
          <p:nvPr>
            <p:ph type="dt" sz="half" idx="10"/>
          </p:nvPr>
        </p:nvSpPr>
        <p:spPr/>
        <p:txBody>
          <a:bodyPr/>
          <a:lstStyle/>
          <a:p>
            <a:fld id="{97D6CC3A-538B-450C-8B91-5C43C0614404}" type="datetime1">
              <a:rPr lang="fr-FR" smtClean="0"/>
              <a:t>07/01/2025</a:t>
            </a:fld>
            <a:endParaRPr lang="fr-FR" dirty="0"/>
          </a:p>
        </p:txBody>
      </p:sp>
      <p:sp>
        <p:nvSpPr>
          <p:cNvPr id="3" name="Espace réservé du numéro de diapositive 2">
            <a:extLst>
              <a:ext uri="{FF2B5EF4-FFF2-40B4-BE49-F238E27FC236}">
                <a16:creationId xmlns:a16="http://schemas.microsoft.com/office/drawing/2014/main" id="{2BB5073B-1C67-6D23-7267-53823942397A}"/>
              </a:ext>
            </a:extLst>
          </p:cNvPr>
          <p:cNvSpPr>
            <a:spLocks noGrp="1"/>
          </p:cNvSpPr>
          <p:nvPr>
            <p:ph type="sldNum" sz="quarter" idx="12"/>
          </p:nvPr>
        </p:nvSpPr>
        <p:spPr/>
        <p:txBody>
          <a:bodyPr/>
          <a:lstStyle/>
          <a:p>
            <a:fld id="{5F994224-BB2D-4967-A46A-C39E0F5B812A}" type="slidenum">
              <a:rPr lang="fr-FR" smtClean="0"/>
              <a:pPr/>
              <a:t>35</a:t>
            </a:fld>
            <a:endParaRPr lang="fr-FR" dirty="0"/>
          </a:p>
        </p:txBody>
      </p:sp>
      <p:sp>
        <p:nvSpPr>
          <p:cNvPr id="4" name="Espace réservé du texte 3">
            <a:extLst>
              <a:ext uri="{FF2B5EF4-FFF2-40B4-BE49-F238E27FC236}">
                <a16:creationId xmlns:a16="http://schemas.microsoft.com/office/drawing/2014/main" id="{DA0C8FED-FF76-0D1B-A4F6-2F25CBC07B1F}"/>
              </a:ext>
            </a:extLst>
          </p:cNvPr>
          <p:cNvSpPr>
            <a:spLocks noGrp="1"/>
          </p:cNvSpPr>
          <p:nvPr>
            <p:ph type="body" sz="quarter" idx="15"/>
          </p:nvPr>
        </p:nvSpPr>
        <p:spPr/>
        <p:txBody>
          <a:bodyPr/>
          <a:lstStyle/>
          <a:p>
            <a:r>
              <a:rPr lang="fr-FR" dirty="0"/>
              <a:t>Title: </a:t>
            </a:r>
            <a:r>
              <a:rPr lang="fr-FR" dirty="0" err="1"/>
              <a:t>Presentation</a:t>
            </a:r>
            <a:endParaRPr lang="fr-FR" dirty="0"/>
          </a:p>
        </p:txBody>
      </p:sp>
      <p:sp>
        <p:nvSpPr>
          <p:cNvPr id="5" name="Espace réservé du texte 4">
            <a:extLst>
              <a:ext uri="{FF2B5EF4-FFF2-40B4-BE49-F238E27FC236}">
                <a16:creationId xmlns:a16="http://schemas.microsoft.com/office/drawing/2014/main" id="{83D33BAE-B491-DC8F-1025-C6B73E09D4A2}"/>
              </a:ext>
            </a:extLst>
          </p:cNvPr>
          <p:cNvSpPr>
            <a:spLocks noGrp="1"/>
          </p:cNvSpPr>
          <p:nvPr>
            <p:ph type="body" sz="quarter" idx="16"/>
          </p:nvPr>
        </p:nvSpPr>
        <p:spPr/>
        <p:txBody>
          <a:bodyPr/>
          <a:lstStyle/>
          <a:p>
            <a:r>
              <a:rPr lang="fr-FR" dirty="0"/>
              <a:t>Subtitle </a:t>
            </a:r>
            <a:r>
              <a:rPr lang="fr-FR" dirty="0" err="1"/>
              <a:t>field</a:t>
            </a:r>
            <a:endParaRPr lang="fr-FR" dirty="0"/>
          </a:p>
        </p:txBody>
      </p:sp>
      <p:sp>
        <p:nvSpPr>
          <p:cNvPr id="6" name="Titre 5">
            <a:extLst>
              <a:ext uri="{FF2B5EF4-FFF2-40B4-BE49-F238E27FC236}">
                <a16:creationId xmlns:a16="http://schemas.microsoft.com/office/drawing/2014/main" id="{496CBFE7-835C-E2DC-34A8-1A8E9D5BC08B}"/>
              </a:ext>
            </a:extLst>
          </p:cNvPr>
          <p:cNvSpPr>
            <a:spLocks noGrp="1"/>
          </p:cNvSpPr>
          <p:nvPr>
            <p:ph type="title"/>
          </p:nvPr>
        </p:nvSpPr>
        <p:spPr/>
        <p:txBody>
          <a:bodyPr>
            <a:normAutofit/>
          </a:bodyPr>
          <a:lstStyle/>
          <a:p>
            <a:r>
              <a:rPr lang="en-US" dirty="0"/>
              <a:t>Basic trade-off</a:t>
            </a:r>
            <a:endParaRPr lang="fr-FR" dirty="0"/>
          </a:p>
        </p:txBody>
      </p:sp>
      <p:sp>
        <p:nvSpPr>
          <p:cNvPr id="7" name="Espace réservé du contenu 6">
            <a:extLst>
              <a:ext uri="{FF2B5EF4-FFF2-40B4-BE49-F238E27FC236}">
                <a16:creationId xmlns:a16="http://schemas.microsoft.com/office/drawing/2014/main" id="{CC429731-4A10-9171-DE0C-ECCBEDFFC5F9}"/>
              </a:ext>
            </a:extLst>
          </p:cNvPr>
          <p:cNvSpPr>
            <a:spLocks noGrp="1"/>
          </p:cNvSpPr>
          <p:nvPr>
            <p:ph sz="quarter" idx="14"/>
          </p:nvPr>
        </p:nvSpPr>
        <p:spPr/>
        <p:txBody>
          <a:bodyPr>
            <a:normAutofit/>
          </a:bodyPr>
          <a:lstStyle/>
          <a:p>
            <a:pPr lvl="1"/>
            <a:r>
              <a:rPr lang="en-US" dirty="0"/>
              <a:t>Incentives: </a:t>
            </a:r>
          </a:p>
          <a:p>
            <a:pPr lvl="2"/>
            <a:r>
              <a:rPr lang="en-US" dirty="0"/>
              <a:t>Dynamic efficiency</a:t>
            </a:r>
          </a:p>
          <a:p>
            <a:pPr lvl="2"/>
            <a:r>
              <a:rPr lang="en-US" dirty="0" err="1"/>
              <a:t>Infinitie</a:t>
            </a:r>
            <a:r>
              <a:rPr lang="en-US" dirty="0"/>
              <a:t> protection</a:t>
            </a:r>
          </a:p>
          <a:p>
            <a:pPr lvl="1"/>
            <a:r>
              <a:rPr lang="en-US" dirty="0"/>
              <a:t>Use:</a:t>
            </a:r>
          </a:p>
          <a:p>
            <a:pPr lvl="2"/>
            <a:r>
              <a:rPr lang="en-US" dirty="0"/>
              <a:t>Static efficiency</a:t>
            </a:r>
          </a:p>
          <a:p>
            <a:pPr lvl="2"/>
            <a:r>
              <a:rPr lang="en-US" dirty="0"/>
              <a:t>No protection</a:t>
            </a:r>
          </a:p>
          <a:p>
            <a:pPr lvl="1"/>
            <a:endParaRPr lang="en-US" dirty="0"/>
          </a:p>
        </p:txBody>
      </p:sp>
    </p:spTree>
    <p:extLst>
      <p:ext uri="{BB962C8B-B14F-4D97-AF65-F5344CB8AC3E}">
        <p14:creationId xmlns:p14="http://schemas.microsoft.com/office/powerpoint/2010/main" val="246040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Title</a:t>
            </a:r>
          </a:p>
        </p:txBody>
      </p:sp>
      <p:sp>
        <p:nvSpPr>
          <p:cNvPr id="3" name="Sous-titre 2"/>
          <p:cNvSpPr>
            <a:spLocks noGrp="1"/>
          </p:cNvSpPr>
          <p:nvPr>
            <p:ph type="subTitle" idx="1"/>
          </p:nvPr>
        </p:nvSpPr>
        <p:spPr/>
        <p:txBody>
          <a:bodyPr/>
          <a:lstStyle/>
          <a:p>
            <a:r>
              <a:rPr lang="fr-FR" dirty="0"/>
              <a:t>Subtitle</a:t>
            </a:r>
          </a:p>
        </p:txBody>
      </p:sp>
      <p:sp>
        <p:nvSpPr>
          <p:cNvPr id="4" name="Espace réservé de la date 3"/>
          <p:cNvSpPr>
            <a:spLocks noGrp="1"/>
          </p:cNvSpPr>
          <p:nvPr>
            <p:ph type="dt" sz="half" idx="10"/>
          </p:nvPr>
        </p:nvSpPr>
        <p:spPr/>
        <p:txBody>
          <a:bodyPr/>
          <a:lstStyle/>
          <a:p>
            <a:fld id="{22BE8DC2-28AE-4F96-8947-3E4155493BDA}" type="datetime1">
              <a:rPr lang="fr-FR" smtClean="0"/>
              <a:pPr/>
              <a:t>07/01/2025</a:t>
            </a:fld>
            <a:endParaRPr lang="fr-FR" dirty="0"/>
          </a:p>
        </p:txBody>
      </p:sp>
    </p:spTree>
    <p:extLst>
      <p:ext uri="{BB962C8B-B14F-4D97-AF65-F5344CB8AC3E}">
        <p14:creationId xmlns:p14="http://schemas.microsoft.com/office/powerpoint/2010/main" val="2199760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97D6CC3A-538B-450C-8B91-5C43C0614404}" type="datetime1">
              <a:rPr lang="fr-FR" smtClean="0"/>
              <a:t>07/01/2025</a:t>
            </a:fld>
            <a:endParaRPr lang="fr-FR" dirty="0"/>
          </a:p>
        </p:txBody>
      </p:sp>
      <p:sp>
        <p:nvSpPr>
          <p:cNvPr id="3" name="Espace réservé du numéro de diapositive 2"/>
          <p:cNvSpPr>
            <a:spLocks noGrp="1"/>
          </p:cNvSpPr>
          <p:nvPr>
            <p:ph type="sldNum" sz="quarter" idx="12"/>
          </p:nvPr>
        </p:nvSpPr>
        <p:spPr/>
        <p:txBody>
          <a:bodyPr/>
          <a:lstStyle/>
          <a:p>
            <a:fld id="{5F994224-BB2D-4967-A46A-C39E0F5B812A}" type="slidenum">
              <a:rPr lang="fr-FR" smtClean="0"/>
              <a:pPr/>
              <a:t>4</a:t>
            </a:fld>
            <a:endParaRPr lang="fr-FR" dirty="0"/>
          </a:p>
        </p:txBody>
      </p:sp>
      <p:sp>
        <p:nvSpPr>
          <p:cNvPr id="4" name="Espace réservé du texte 3"/>
          <p:cNvSpPr>
            <a:spLocks noGrp="1"/>
          </p:cNvSpPr>
          <p:nvPr>
            <p:ph type="body" sz="quarter" idx="15"/>
          </p:nvPr>
        </p:nvSpPr>
        <p:spPr/>
        <p:txBody>
          <a:bodyPr/>
          <a:lstStyle/>
          <a:p>
            <a:r>
              <a:rPr lang="fr-FR" dirty="0"/>
              <a:t>Title: </a:t>
            </a:r>
            <a:r>
              <a:rPr lang="fr-FR" dirty="0" err="1"/>
              <a:t>Presentation</a:t>
            </a:r>
            <a:endParaRPr lang="fr-FR" dirty="0"/>
          </a:p>
        </p:txBody>
      </p:sp>
      <p:sp>
        <p:nvSpPr>
          <p:cNvPr id="5" name="Espace réservé du texte 4"/>
          <p:cNvSpPr>
            <a:spLocks noGrp="1"/>
          </p:cNvSpPr>
          <p:nvPr>
            <p:ph type="body" sz="quarter" idx="16"/>
          </p:nvPr>
        </p:nvSpPr>
        <p:spPr/>
        <p:txBody>
          <a:bodyPr/>
          <a:lstStyle/>
          <a:p>
            <a:r>
              <a:rPr lang="fr-FR" dirty="0"/>
              <a:t>Subtitle </a:t>
            </a:r>
            <a:r>
              <a:rPr lang="fr-FR" dirty="0" err="1"/>
              <a:t>field</a:t>
            </a:r>
            <a:endParaRPr lang="fr-FR" dirty="0"/>
          </a:p>
        </p:txBody>
      </p:sp>
      <p:sp>
        <p:nvSpPr>
          <p:cNvPr id="6" name="Titre 5"/>
          <p:cNvSpPr>
            <a:spLocks noGrp="1"/>
          </p:cNvSpPr>
          <p:nvPr>
            <p:ph type="title"/>
          </p:nvPr>
        </p:nvSpPr>
        <p:spPr/>
        <p:txBody>
          <a:bodyPr/>
          <a:lstStyle/>
          <a:p>
            <a:r>
              <a:rPr lang="fr-FR" dirty="0" err="1"/>
              <a:t>What</a:t>
            </a:r>
            <a:r>
              <a:rPr lang="fr-FR" dirty="0"/>
              <a:t> </a:t>
            </a:r>
            <a:r>
              <a:rPr lang="fr-FR" dirty="0" err="1"/>
              <a:t>is</a:t>
            </a:r>
            <a:r>
              <a:rPr lang="fr-FR" dirty="0"/>
              <a:t> </a:t>
            </a:r>
            <a:r>
              <a:rPr lang="fr-FR" dirty="0" err="1"/>
              <a:t>intellectual</a:t>
            </a:r>
            <a:r>
              <a:rPr lang="fr-FR" dirty="0"/>
              <a:t> </a:t>
            </a:r>
            <a:r>
              <a:rPr lang="fr-FR" dirty="0" err="1"/>
              <a:t>property</a:t>
            </a:r>
            <a:r>
              <a:rPr lang="fr-FR" dirty="0"/>
              <a:t> (IP)</a:t>
            </a:r>
          </a:p>
        </p:txBody>
      </p:sp>
      <p:sp>
        <p:nvSpPr>
          <p:cNvPr id="12" name="Espace réservé du contenu 6">
            <a:extLst>
              <a:ext uri="{FF2B5EF4-FFF2-40B4-BE49-F238E27FC236}">
                <a16:creationId xmlns:a16="http://schemas.microsoft.com/office/drawing/2014/main" id="{60148395-9124-58CB-15D5-F25E36C056F9}"/>
              </a:ext>
            </a:extLst>
          </p:cNvPr>
          <p:cNvSpPr txBox="1">
            <a:spLocks/>
          </p:cNvSpPr>
          <p:nvPr/>
        </p:nvSpPr>
        <p:spPr>
          <a:xfrm>
            <a:off x="476250" y="1386840"/>
            <a:ext cx="8424863" cy="3361373"/>
          </a:xfrm>
          <a:prstGeom prst="rect">
            <a:avLst/>
          </a:prstGeom>
        </p:spPr>
        <p:txBody>
          <a:bodyPr vert="horz" lIns="91440" tIns="45720" rIns="91440" bIns="45720" rtlCol="0">
            <a:normAutofit/>
          </a:bodyPr>
          <a:lstStyle>
            <a:lvl1pPr marL="450000" indent="0" algn="l" defTabSz="914400" rtl="0" eaLnBrk="1" latinLnBrk="0" hangingPunct="1">
              <a:lnSpc>
                <a:spcPct val="110000"/>
              </a:lnSpc>
              <a:spcBef>
                <a:spcPts val="0"/>
              </a:spcBef>
              <a:spcAft>
                <a:spcPts val="25"/>
              </a:spcAft>
              <a:buClr>
                <a:srgbClr val="E6142D"/>
              </a:buClr>
              <a:buFontTx/>
              <a:buNone/>
              <a:defRPr lang="fr-FR" sz="2000" kern="1200" cap="none" baseline="0" dirty="0" smtClean="0">
                <a:solidFill>
                  <a:srgbClr val="E6142D"/>
                </a:solidFill>
                <a:latin typeface="Arial" pitchFamily="34" charset="0"/>
                <a:ea typeface="+mn-ea"/>
                <a:cs typeface="Arial" pitchFamily="34" charset="0"/>
              </a:defRPr>
            </a:lvl1pPr>
            <a:lvl2pPr marL="648000" indent="-182563" algn="l" defTabSz="914400" rtl="0" eaLnBrk="1" latinLnBrk="0" hangingPunct="1">
              <a:lnSpc>
                <a:spcPct val="110000"/>
              </a:lnSpc>
              <a:spcBef>
                <a:spcPts val="0"/>
              </a:spcBef>
              <a:spcAft>
                <a:spcPts val="0"/>
              </a:spcAft>
              <a:buClr>
                <a:srgbClr val="E6142D"/>
              </a:buClr>
              <a:buFont typeface="Arial" pitchFamily="34" charset="0"/>
              <a:buChar char="•"/>
              <a:tabLst>
                <a:tab pos="182563" algn="l"/>
              </a:tabLst>
              <a:defRPr sz="1800" b="0" kern="1200">
                <a:solidFill>
                  <a:schemeClr val="tx1"/>
                </a:solidFill>
                <a:latin typeface="Arial" pitchFamily="34" charset="0"/>
                <a:ea typeface="+mn-ea"/>
                <a:cs typeface="Arial" pitchFamily="34" charset="0"/>
              </a:defRPr>
            </a:lvl2pPr>
            <a:lvl3pPr marL="900000" indent="-285750" algn="l" defTabSz="914400" rtl="0" eaLnBrk="1" latinLnBrk="0" hangingPunct="1">
              <a:lnSpc>
                <a:spcPct val="110000"/>
              </a:lnSpc>
              <a:spcBef>
                <a:spcPts val="0"/>
              </a:spcBef>
              <a:buClr>
                <a:srgbClr val="E6142D"/>
              </a:buClr>
              <a:buFont typeface="Calibri" panose="020F0502020204030204"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rgbClr val="E6142D"/>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rgbClr val="E6142D"/>
              </a:buClr>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dirty="0"/>
              <a:t>Definition: Intellectual property is the tangible and intangible products of the human mind.</a:t>
            </a:r>
          </a:p>
          <a:p>
            <a:pPr lvl="1"/>
            <a:r>
              <a:rPr lang="en-US" dirty="0"/>
              <a:t>Physical property is either made or purchased.</a:t>
            </a:r>
          </a:p>
          <a:p>
            <a:pPr lvl="1"/>
            <a:r>
              <a:rPr lang="en-US" dirty="0"/>
              <a:t>Intellectual property is the results of one’s ideas.</a:t>
            </a:r>
          </a:p>
          <a:p>
            <a:pPr lvl="1"/>
            <a:r>
              <a:rPr lang="en-US" dirty="0"/>
              <a:t>Requires a creative effort &lt;&gt; Machine generated</a:t>
            </a:r>
          </a:p>
          <a:p>
            <a:pPr lvl="1"/>
            <a:r>
              <a:rPr lang="en-US" dirty="0"/>
              <a:t>Art, music, books, poetry, Software, blueprint</a:t>
            </a:r>
          </a:p>
          <a:p>
            <a:pPr lvl="1"/>
            <a:r>
              <a:rPr lang="en-US" dirty="0"/>
              <a:t>Value comes from both the physical medium (ink, paper, vinyl, aluminum, </a:t>
            </a:r>
            <a:r>
              <a:rPr lang="en-US" dirty="0" err="1"/>
              <a:t>etc</a:t>
            </a:r>
            <a:r>
              <a:rPr lang="en-US" dirty="0"/>
              <a:t>) and the work needed to produce the content.</a:t>
            </a:r>
          </a:p>
          <a:p>
            <a:pPr lvl="1"/>
            <a:r>
              <a:rPr lang="en-US" dirty="0"/>
              <a:t>Price reflects both the medium and the content.</a:t>
            </a:r>
          </a:p>
          <a:p>
            <a:pPr lvl="1"/>
            <a:r>
              <a:rPr lang="en-US" dirty="0"/>
              <a:t>Examples of IP: patent, copyright, trade secret</a:t>
            </a:r>
          </a:p>
        </p:txBody>
      </p:sp>
    </p:spTree>
    <p:extLst>
      <p:ext uri="{BB962C8B-B14F-4D97-AF65-F5344CB8AC3E}">
        <p14:creationId xmlns:p14="http://schemas.microsoft.com/office/powerpoint/2010/main" val="364937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97D6CC3A-538B-450C-8B91-5C43C0614404}" type="datetime1">
              <a:rPr lang="fr-FR" smtClean="0"/>
              <a:t>07/01/2025</a:t>
            </a:fld>
            <a:endParaRPr lang="fr-FR" dirty="0"/>
          </a:p>
        </p:txBody>
      </p:sp>
      <p:sp>
        <p:nvSpPr>
          <p:cNvPr id="3" name="Espace réservé du numéro de diapositive 2"/>
          <p:cNvSpPr>
            <a:spLocks noGrp="1"/>
          </p:cNvSpPr>
          <p:nvPr>
            <p:ph type="sldNum" sz="quarter" idx="12"/>
          </p:nvPr>
        </p:nvSpPr>
        <p:spPr/>
        <p:txBody>
          <a:bodyPr/>
          <a:lstStyle/>
          <a:p>
            <a:fld id="{5F994224-BB2D-4967-A46A-C39E0F5B812A}" type="slidenum">
              <a:rPr lang="fr-FR" smtClean="0"/>
              <a:pPr/>
              <a:t>5</a:t>
            </a:fld>
            <a:endParaRPr lang="fr-FR" dirty="0"/>
          </a:p>
        </p:txBody>
      </p:sp>
      <p:sp>
        <p:nvSpPr>
          <p:cNvPr id="4" name="Espace réservé du texte 3"/>
          <p:cNvSpPr>
            <a:spLocks noGrp="1"/>
          </p:cNvSpPr>
          <p:nvPr>
            <p:ph type="body" sz="quarter" idx="15"/>
          </p:nvPr>
        </p:nvSpPr>
        <p:spPr/>
        <p:txBody>
          <a:bodyPr/>
          <a:lstStyle/>
          <a:p>
            <a:r>
              <a:rPr lang="fr-FR" dirty="0"/>
              <a:t>Title: </a:t>
            </a:r>
            <a:r>
              <a:rPr lang="fr-FR" dirty="0" err="1"/>
              <a:t>Presentation</a:t>
            </a:r>
            <a:endParaRPr lang="fr-FR" dirty="0"/>
          </a:p>
        </p:txBody>
      </p:sp>
      <p:sp>
        <p:nvSpPr>
          <p:cNvPr id="5" name="Espace réservé du texte 4"/>
          <p:cNvSpPr>
            <a:spLocks noGrp="1"/>
          </p:cNvSpPr>
          <p:nvPr>
            <p:ph type="body" sz="quarter" idx="16"/>
          </p:nvPr>
        </p:nvSpPr>
        <p:spPr/>
        <p:txBody>
          <a:bodyPr/>
          <a:lstStyle/>
          <a:p>
            <a:r>
              <a:rPr lang="fr-FR" dirty="0"/>
              <a:t>Subtitle </a:t>
            </a:r>
            <a:r>
              <a:rPr lang="fr-FR" dirty="0" err="1"/>
              <a:t>field</a:t>
            </a:r>
            <a:endParaRPr lang="fr-FR" dirty="0"/>
          </a:p>
        </p:txBody>
      </p:sp>
      <p:sp>
        <p:nvSpPr>
          <p:cNvPr id="6" name="Titre 5"/>
          <p:cNvSpPr>
            <a:spLocks noGrp="1"/>
          </p:cNvSpPr>
          <p:nvPr>
            <p:ph type="title"/>
          </p:nvPr>
        </p:nvSpPr>
        <p:spPr/>
        <p:txBody>
          <a:bodyPr/>
          <a:lstStyle/>
          <a:p>
            <a:r>
              <a:rPr lang="fr-FR" dirty="0"/>
              <a:t>patents</a:t>
            </a:r>
          </a:p>
        </p:txBody>
      </p:sp>
      <p:sp>
        <p:nvSpPr>
          <p:cNvPr id="12" name="Espace réservé du contenu 6">
            <a:extLst>
              <a:ext uri="{FF2B5EF4-FFF2-40B4-BE49-F238E27FC236}">
                <a16:creationId xmlns:a16="http://schemas.microsoft.com/office/drawing/2014/main" id="{60148395-9124-58CB-15D5-F25E36C056F9}"/>
              </a:ext>
            </a:extLst>
          </p:cNvPr>
          <p:cNvSpPr txBox="1">
            <a:spLocks/>
          </p:cNvSpPr>
          <p:nvPr/>
        </p:nvSpPr>
        <p:spPr>
          <a:xfrm>
            <a:off x="476250" y="1386840"/>
            <a:ext cx="8424863" cy="3361373"/>
          </a:xfrm>
          <a:prstGeom prst="rect">
            <a:avLst/>
          </a:prstGeom>
        </p:spPr>
        <p:txBody>
          <a:bodyPr vert="horz" lIns="91440" tIns="45720" rIns="91440" bIns="45720" rtlCol="0">
            <a:normAutofit/>
          </a:bodyPr>
          <a:lstStyle>
            <a:lvl1pPr marL="450000" indent="0" algn="l" defTabSz="914400" rtl="0" eaLnBrk="1" latinLnBrk="0" hangingPunct="1">
              <a:lnSpc>
                <a:spcPct val="110000"/>
              </a:lnSpc>
              <a:spcBef>
                <a:spcPts val="0"/>
              </a:spcBef>
              <a:spcAft>
                <a:spcPts val="25"/>
              </a:spcAft>
              <a:buClr>
                <a:srgbClr val="E6142D"/>
              </a:buClr>
              <a:buFontTx/>
              <a:buNone/>
              <a:defRPr lang="fr-FR" sz="2000" kern="1200" cap="none" baseline="0" dirty="0" smtClean="0">
                <a:solidFill>
                  <a:srgbClr val="E6142D"/>
                </a:solidFill>
                <a:latin typeface="Arial" pitchFamily="34" charset="0"/>
                <a:ea typeface="+mn-ea"/>
                <a:cs typeface="Arial" pitchFamily="34" charset="0"/>
              </a:defRPr>
            </a:lvl1pPr>
            <a:lvl2pPr marL="648000" indent="-182563" algn="l" defTabSz="914400" rtl="0" eaLnBrk="1" latinLnBrk="0" hangingPunct="1">
              <a:lnSpc>
                <a:spcPct val="110000"/>
              </a:lnSpc>
              <a:spcBef>
                <a:spcPts val="0"/>
              </a:spcBef>
              <a:spcAft>
                <a:spcPts val="0"/>
              </a:spcAft>
              <a:buClr>
                <a:srgbClr val="E6142D"/>
              </a:buClr>
              <a:buFont typeface="Arial" pitchFamily="34" charset="0"/>
              <a:buChar char="•"/>
              <a:tabLst>
                <a:tab pos="182563" algn="l"/>
              </a:tabLst>
              <a:defRPr sz="1800" b="0" kern="1200">
                <a:solidFill>
                  <a:schemeClr val="tx1"/>
                </a:solidFill>
                <a:latin typeface="Arial" pitchFamily="34" charset="0"/>
                <a:ea typeface="+mn-ea"/>
                <a:cs typeface="Arial" pitchFamily="34" charset="0"/>
              </a:defRPr>
            </a:lvl2pPr>
            <a:lvl3pPr marL="900000" indent="-285750" algn="l" defTabSz="914400" rtl="0" eaLnBrk="1" latinLnBrk="0" hangingPunct="1">
              <a:lnSpc>
                <a:spcPct val="110000"/>
              </a:lnSpc>
              <a:spcBef>
                <a:spcPts val="0"/>
              </a:spcBef>
              <a:buClr>
                <a:srgbClr val="E6142D"/>
              </a:buClr>
              <a:buFont typeface="Calibri" panose="020F0502020204030204"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rgbClr val="E6142D"/>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rgbClr val="E6142D"/>
              </a:buClr>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dirty="0"/>
              <a:t>Technical inventions</a:t>
            </a:r>
          </a:p>
          <a:p>
            <a:pPr lvl="1"/>
            <a:r>
              <a:rPr lang="en-US" dirty="0"/>
              <a:t>Patentability ( software, business plans, algorithms, gene therapy , …)</a:t>
            </a:r>
          </a:p>
          <a:p>
            <a:pPr lvl="1"/>
            <a:r>
              <a:rPr lang="en-US" dirty="0"/>
              <a:t>Ethical issues</a:t>
            </a:r>
          </a:p>
          <a:p>
            <a:pPr lvl="1"/>
            <a:r>
              <a:rPr lang="en-US" dirty="0"/>
              <a:t>3 criteria: novelty, non-obvious, commercial use</a:t>
            </a:r>
          </a:p>
          <a:p>
            <a:pPr lvl="1"/>
            <a:r>
              <a:rPr lang="en-US" dirty="0"/>
              <a:t>Limited protection in time vs. Knowledge disclosure</a:t>
            </a:r>
          </a:p>
          <a:p>
            <a:pPr lvl="1"/>
            <a:r>
              <a:rPr lang="en-US" dirty="0"/>
              <a:t>&lt;&gt; secret</a:t>
            </a:r>
          </a:p>
          <a:p>
            <a:pPr lvl="1"/>
            <a:r>
              <a:rPr lang="en-US" dirty="0"/>
              <a:t>Problems: patent thicket and wording, blocking patents, patent pools and essential patents, trolls, FRAND</a:t>
            </a:r>
          </a:p>
        </p:txBody>
      </p:sp>
    </p:spTree>
    <p:extLst>
      <p:ext uri="{BB962C8B-B14F-4D97-AF65-F5344CB8AC3E}">
        <p14:creationId xmlns:p14="http://schemas.microsoft.com/office/powerpoint/2010/main" val="751213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97D6CC3A-538B-450C-8B91-5C43C0614404}" type="datetime1">
              <a:rPr lang="fr-FR" smtClean="0"/>
              <a:t>07/01/2025</a:t>
            </a:fld>
            <a:endParaRPr lang="fr-FR" dirty="0"/>
          </a:p>
        </p:txBody>
      </p:sp>
      <p:sp>
        <p:nvSpPr>
          <p:cNvPr id="3" name="Espace réservé du numéro de diapositive 2"/>
          <p:cNvSpPr>
            <a:spLocks noGrp="1"/>
          </p:cNvSpPr>
          <p:nvPr>
            <p:ph type="sldNum" sz="quarter" idx="12"/>
          </p:nvPr>
        </p:nvSpPr>
        <p:spPr/>
        <p:txBody>
          <a:bodyPr/>
          <a:lstStyle/>
          <a:p>
            <a:fld id="{5F994224-BB2D-4967-A46A-C39E0F5B812A}" type="slidenum">
              <a:rPr lang="fr-FR" smtClean="0"/>
              <a:pPr/>
              <a:t>6</a:t>
            </a:fld>
            <a:endParaRPr lang="fr-FR" dirty="0"/>
          </a:p>
        </p:txBody>
      </p:sp>
      <p:sp>
        <p:nvSpPr>
          <p:cNvPr id="4" name="Espace réservé du texte 3"/>
          <p:cNvSpPr>
            <a:spLocks noGrp="1"/>
          </p:cNvSpPr>
          <p:nvPr>
            <p:ph type="body" sz="quarter" idx="15"/>
          </p:nvPr>
        </p:nvSpPr>
        <p:spPr/>
        <p:txBody>
          <a:bodyPr/>
          <a:lstStyle/>
          <a:p>
            <a:r>
              <a:rPr lang="fr-FR" dirty="0"/>
              <a:t>Title: </a:t>
            </a:r>
            <a:r>
              <a:rPr lang="fr-FR" dirty="0" err="1"/>
              <a:t>Presentation</a:t>
            </a:r>
            <a:endParaRPr lang="fr-FR" dirty="0"/>
          </a:p>
        </p:txBody>
      </p:sp>
      <p:sp>
        <p:nvSpPr>
          <p:cNvPr id="5" name="Espace réservé du texte 4"/>
          <p:cNvSpPr>
            <a:spLocks noGrp="1"/>
          </p:cNvSpPr>
          <p:nvPr>
            <p:ph type="body" sz="quarter" idx="16"/>
          </p:nvPr>
        </p:nvSpPr>
        <p:spPr/>
        <p:txBody>
          <a:bodyPr/>
          <a:lstStyle/>
          <a:p>
            <a:r>
              <a:rPr lang="fr-FR" dirty="0"/>
              <a:t>Subtitle </a:t>
            </a:r>
            <a:r>
              <a:rPr lang="fr-FR" dirty="0" err="1"/>
              <a:t>field</a:t>
            </a:r>
            <a:endParaRPr lang="fr-FR" dirty="0"/>
          </a:p>
        </p:txBody>
      </p:sp>
      <p:sp>
        <p:nvSpPr>
          <p:cNvPr id="6" name="Titre 5"/>
          <p:cNvSpPr>
            <a:spLocks noGrp="1"/>
          </p:cNvSpPr>
          <p:nvPr>
            <p:ph type="title"/>
          </p:nvPr>
        </p:nvSpPr>
        <p:spPr/>
        <p:txBody>
          <a:bodyPr/>
          <a:lstStyle/>
          <a:p>
            <a:r>
              <a:rPr lang="en-US" dirty="0"/>
              <a:t>Patent wars: patents as swords	</a:t>
            </a:r>
            <a:endParaRPr lang="fr-FR" dirty="0"/>
          </a:p>
        </p:txBody>
      </p:sp>
      <p:sp>
        <p:nvSpPr>
          <p:cNvPr id="7" name="Espace réservé du contenu 6"/>
          <p:cNvSpPr>
            <a:spLocks noGrp="1"/>
          </p:cNvSpPr>
          <p:nvPr>
            <p:ph sz="quarter" idx="14"/>
          </p:nvPr>
        </p:nvSpPr>
        <p:spPr/>
        <p:txBody>
          <a:bodyPr>
            <a:normAutofit/>
          </a:bodyPr>
          <a:lstStyle/>
          <a:p>
            <a:pPr lvl="1"/>
            <a:r>
              <a:rPr lang="en-US" dirty="0"/>
              <a:t>IP strategy</a:t>
            </a:r>
          </a:p>
          <a:p>
            <a:pPr lvl="1"/>
            <a:r>
              <a:rPr lang="en-US" dirty="0"/>
              <a:t>$20 billion on patent litigation and patent purchases 2010+2011 in smartphone industry</a:t>
            </a:r>
          </a:p>
          <a:p>
            <a:pPr lvl="1"/>
            <a:r>
              <a:rPr lang="en-US" dirty="0"/>
              <a:t>« Last year, for the first time, spending by Apple and Google on patent lawsuits and unusually big-dollar patent purchases exceeded spending on research and development of new products, according to public filings.”</a:t>
            </a:r>
          </a:p>
          <a:p>
            <a:pPr marL="465437" lvl="1" indent="0">
              <a:buNone/>
            </a:pPr>
            <a:r>
              <a:rPr lang="en-US" dirty="0"/>
              <a:t> </a:t>
            </a:r>
          </a:p>
        </p:txBody>
      </p:sp>
    </p:spTree>
    <p:extLst>
      <p:ext uri="{BB962C8B-B14F-4D97-AF65-F5344CB8AC3E}">
        <p14:creationId xmlns:p14="http://schemas.microsoft.com/office/powerpoint/2010/main" val="78619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97D6CC3A-538B-450C-8B91-5C43C0614404}" type="datetime1">
              <a:rPr lang="fr-FR" smtClean="0"/>
              <a:t>07/01/2025</a:t>
            </a:fld>
            <a:endParaRPr lang="fr-FR" dirty="0"/>
          </a:p>
        </p:txBody>
      </p:sp>
      <p:sp>
        <p:nvSpPr>
          <p:cNvPr id="3" name="Espace réservé du numéro de diapositive 2"/>
          <p:cNvSpPr>
            <a:spLocks noGrp="1"/>
          </p:cNvSpPr>
          <p:nvPr>
            <p:ph type="sldNum" sz="quarter" idx="12"/>
          </p:nvPr>
        </p:nvSpPr>
        <p:spPr/>
        <p:txBody>
          <a:bodyPr/>
          <a:lstStyle/>
          <a:p>
            <a:fld id="{5F994224-BB2D-4967-A46A-C39E0F5B812A}" type="slidenum">
              <a:rPr lang="fr-FR" smtClean="0"/>
              <a:pPr/>
              <a:t>7</a:t>
            </a:fld>
            <a:endParaRPr lang="fr-FR" dirty="0"/>
          </a:p>
        </p:txBody>
      </p:sp>
      <p:sp>
        <p:nvSpPr>
          <p:cNvPr id="4" name="Espace réservé du texte 3"/>
          <p:cNvSpPr>
            <a:spLocks noGrp="1"/>
          </p:cNvSpPr>
          <p:nvPr>
            <p:ph type="body" sz="quarter" idx="15"/>
          </p:nvPr>
        </p:nvSpPr>
        <p:spPr/>
        <p:txBody>
          <a:bodyPr/>
          <a:lstStyle/>
          <a:p>
            <a:r>
              <a:rPr lang="fr-FR" dirty="0"/>
              <a:t>Title: </a:t>
            </a:r>
            <a:r>
              <a:rPr lang="fr-FR" dirty="0" err="1"/>
              <a:t>Presentation</a:t>
            </a:r>
            <a:endParaRPr lang="fr-FR" dirty="0"/>
          </a:p>
        </p:txBody>
      </p:sp>
      <p:sp>
        <p:nvSpPr>
          <p:cNvPr id="5" name="Espace réservé du texte 4"/>
          <p:cNvSpPr>
            <a:spLocks noGrp="1"/>
          </p:cNvSpPr>
          <p:nvPr>
            <p:ph type="body" sz="quarter" idx="16"/>
          </p:nvPr>
        </p:nvSpPr>
        <p:spPr/>
        <p:txBody>
          <a:bodyPr/>
          <a:lstStyle/>
          <a:p>
            <a:r>
              <a:rPr lang="fr-FR" dirty="0"/>
              <a:t>Subtitle </a:t>
            </a:r>
            <a:r>
              <a:rPr lang="fr-FR" dirty="0" err="1"/>
              <a:t>field</a:t>
            </a:r>
            <a:endParaRPr lang="fr-FR" dirty="0"/>
          </a:p>
        </p:txBody>
      </p:sp>
      <p:sp>
        <p:nvSpPr>
          <p:cNvPr id="6" name="Titre 5"/>
          <p:cNvSpPr>
            <a:spLocks noGrp="1"/>
          </p:cNvSpPr>
          <p:nvPr>
            <p:ph type="title"/>
          </p:nvPr>
        </p:nvSpPr>
        <p:spPr/>
        <p:txBody>
          <a:bodyPr/>
          <a:lstStyle/>
          <a:p>
            <a:r>
              <a:rPr lang="fr-FR" dirty="0" err="1"/>
              <a:t>What</a:t>
            </a:r>
            <a:r>
              <a:rPr lang="fr-FR" dirty="0"/>
              <a:t> </a:t>
            </a:r>
            <a:r>
              <a:rPr lang="fr-FR" dirty="0" err="1"/>
              <a:t>is</a:t>
            </a:r>
            <a:r>
              <a:rPr lang="fr-FR" dirty="0"/>
              <a:t> </a:t>
            </a:r>
            <a:r>
              <a:rPr lang="fr-FR" dirty="0" err="1"/>
              <a:t>protected</a:t>
            </a:r>
            <a:r>
              <a:rPr lang="fr-FR" dirty="0"/>
              <a:t>?</a:t>
            </a:r>
          </a:p>
        </p:txBody>
      </p:sp>
      <p:sp>
        <p:nvSpPr>
          <p:cNvPr id="7" name="Espace réservé du contenu 6"/>
          <p:cNvSpPr>
            <a:spLocks noGrp="1"/>
          </p:cNvSpPr>
          <p:nvPr>
            <p:ph sz="quarter" idx="14"/>
          </p:nvPr>
        </p:nvSpPr>
        <p:spPr/>
        <p:txBody>
          <a:bodyPr>
            <a:normAutofit/>
          </a:bodyPr>
          <a:lstStyle/>
          <a:p>
            <a:pPr lvl="1"/>
            <a:r>
              <a:rPr lang="en-US" dirty="0"/>
              <a:t>Protects software (in the United States)</a:t>
            </a:r>
          </a:p>
          <a:p>
            <a:pPr lvl="1"/>
            <a:r>
              <a:rPr lang="en-US" dirty="0"/>
              <a:t>Protects business models and certain scientific formulae</a:t>
            </a:r>
          </a:p>
          <a:p>
            <a:pPr lvl="1"/>
            <a:r>
              <a:rPr lang="en-US" dirty="0"/>
              <a:t>Theoretically, more protection = more incentives and more innovation, but less use (see below)</a:t>
            </a:r>
          </a:p>
          <a:p>
            <a:pPr lvl="1"/>
            <a:r>
              <a:rPr lang="en-US" dirty="0"/>
              <a:t>The incredible increase in the number of patents in recent years reflects this trend</a:t>
            </a:r>
          </a:p>
        </p:txBody>
      </p:sp>
    </p:spTree>
    <p:extLst>
      <p:ext uri="{BB962C8B-B14F-4D97-AF65-F5344CB8AC3E}">
        <p14:creationId xmlns:p14="http://schemas.microsoft.com/office/powerpoint/2010/main" val="3948673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DC2BF-2645-8BAC-DD0D-022610C72E3E}"/>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F98D3D8-B7A8-B228-9D46-6DD9453C6CFF}"/>
              </a:ext>
            </a:extLst>
          </p:cNvPr>
          <p:cNvSpPr>
            <a:spLocks noGrp="1"/>
          </p:cNvSpPr>
          <p:nvPr>
            <p:ph type="dt" sz="half" idx="10"/>
          </p:nvPr>
        </p:nvSpPr>
        <p:spPr/>
        <p:txBody>
          <a:bodyPr/>
          <a:lstStyle/>
          <a:p>
            <a:fld id="{97D6CC3A-538B-450C-8B91-5C43C0614404}" type="datetime1">
              <a:rPr lang="fr-FR" smtClean="0"/>
              <a:t>07/01/2025</a:t>
            </a:fld>
            <a:endParaRPr lang="fr-FR" dirty="0"/>
          </a:p>
        </p:txBody>
      </p:sp>
      <p:sp>
        <p:nvSpPr>
          <p:cNvPr id="3" name="Espace réservé du numéro de diapositive 2">
            <a:extLst>
              <a:ext uri="{FF2B5EF4-FFF2-40B4-BE49-F238E27FC236}">
                <a16:creationId xmlns:a16="http://schemas.microsoft.com/office/drawing/2014/main" id="{629EB257-F4B0-8FD7-9093-EB1466DF4BF9}"/>
              </a:ext>
            </a:extLst>
          </p:cNvPr>
          <p:cNvSpPr>
            <a:spLocks noGrp="1"/>
          </p:cNvSpPr>
          <p:nvPr>
            <p:ph type="sldNum" sz="quarter" idx="12"/>
          </p:nvPr>
        </p:nvSpPr>
        <p:spPr/>
        <p:txBody>
          <a:bodyPr/>
          <a:lstStyle/>
          <a:p>
            <a:fld id="{5F994224-BB2D-4967-A46A-C39E0F5B812A}" type="slidenum">
              <a:rPr lang="fr-FR" smtClean="0"/>
              <a:pPr/>
              <a:t>8</a:t>
            </a:fld>
            <a:endParaRPr lang="fr-FR" dirty="0"/>
          </a:p>
        </p:txBody>
      </p:sp>
      <p:sp>
        <p:nvSpPr>
          <p:cNvPr id="4" name="Espace réservé du texte 3">
            <a:extLst>
              <a:ext uri="{FF2B5EF4-FFF2-40B4-BE49-F238E27FC236}">
                <a16:creationId xmlns:a16="http://schemas.microsoft.com/office/drawing/2014/main" id="{009BAD41-7A38-72D7-EB54-9B7ACA23CB1C}"/>
              </a:ext>
            </a:extLst>
          </p:cNvPr>
          <p:cNvSpPr>
            <a:spLocks noGrp="1"/>
          </p:cNvSpPr>
          <p:nvPr>
            <p:ph type="body" sz="quarter" idx="15"/>
          </p:nvPr>
        </p:nvSpPr>
        <p:spPr/>
        <p:txBody>
          <a:bodyPr/>
          <a:lstStyle/>
          <a:p>
            <a:r>
              <a:rPr lang="fr-FR" dirty="0"/>
              <a:t>Title: </a:t>
            </a:r>
            <a:r>
              <a:rPr lang="fr-FR" dirty="0" err="1"/>
              <a:t>Presentation</a:t>
            </a:r>
            <a:endParaRPr lang="fr-FR" dirty="0"/>
          </a:p>
        </p:txBody>
      </p:sp>
      <p:sp>
        <p:nvSpPr>
          <p:cNvPr id="5" name="Espace réservé du texte 4">
            <a:extLst>
              <a:ext uri="{FF2B5EF4-FFF2-40B4-BE49-F238E27FC236}">
                <a16:creationId xmlns:a16="http://schemas.microsoft.com/office/drawing/2014/main" id="{219B34FA-7A22-6A4B-7A58-3898E78112BE}"/>
              </a:ext>
            </a:extLst>
          </p:cNvPr>
          <p:cNvSpPr>
            <a:spLocks noGrp="1"/>
          </p:cNvSpPr>
          <p:nvPr>
            <p:ph type="body" sz="quarter" idx="16"/>
          </p:nvPr>
        </p:nvSpPr>
        <p:spPr/>
        <p:txBody>
          <a:bodyPr/>
          <a:lstStyle/>
          <a:p>
            <a:r>
              <a:rPr lang="fr-FR" dirty="0"/>
              <a:t>Subtitle </a:t>
            </a:r>
            <a:r>
              <a:rPr lang="fr-FR" dirty="0" err="1"/>
              <a:t>field</a:t>
            </a:r>
            <a:endParaRPr lang="fr-FR" dirty="0"/>
          </a:p>
        </p:txBody>
      </p:sp>
      <p:sp>
        <p:nvSpPr>
          <p:cNvPr id="6" name="Titre 5">
            <a:extLst>
              <a:ext uri="{FF2B5EF4-FFF2-40B4-BE49-F238E27FC236}">
                <a16:creationId xmlns:a16="http://schemas.microsoft.com/office/drawing/2014/main" id="{046D3E47-3CF4-B91B-2787-592791EBF480}"/>
              </a:ext>
            </a:extLst>
          </p:cNvPr>
          <p:cNvSpPr>
            <a:spLocks noGrp="1"/>
          </p:cNvSpPr>
          <p:nvPr>
            <p:ph type="title"/>
          </p:nvPr>
        </p:nvSpPr>
        <p:spPr/>
        <p:txBody>
          <a:bodyPr/>
          <a:lstStyle/>
          <a:p>
            <a:r>
              <a:rPr lang="fr-FR" dirty="0" err="1"/>
              <a:t>Number</a:t>
            </a:r>
            <a:r>
              <a:rPr lang="fr-FR" dirty="0"/>
              <a:t> of patents in the US</a:t>
            </a:r>
          </a:p>
        </p:txBody>
      </p:sp>
      <p:pic>
        <p:nvPicPr>
          <p:cNvPr id="7" name="Image 4">
            <a:extLst>
              <a:ext uri="{FF2B5EF4-FFF2-40B4-BE49-F238E27FC236}">
                <a16:creationId xmlns:a16="http://schemas.microsoft.com/office/drawing/2014/main" id="{AFE5E054-D404-C8E1-2A24-3C719249B66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5656" y="1451568"/>
            <a:ext cx="5973763"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8913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F6C9B-07AF-B0A3-B4A8-5866BB4B3E2C}"/>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06713C63-D32A-2622-F939-C3232AB97552}"/>
              </a:ext>
            </a:extLst>
          </p:cNvPr>
          <p:cNvSpPr>
            <a:spLocks noGrp="1"/>
          </p:cNvSpPr>
          <p:nvPr>
            <p:ph type="dt" sz="half" idx="10"/>
          </p:nvPr>
        </p:nvSpPr>
        <p:spPr/>
        <p:txBody>
          <a:bodyPr/>
          <a:lstStyle/>
          <a:p>
            <a:fld id="{97D6CC3A-538B-450C-8B91-5C43C0614404}" type="datetime1">
              <a:rPr lang="fr-FR" smtClean="0"/>
              <a:t>07/01/2025</a:t>
            </a:fld>
            <a:endParaRPr lang="fr-FR" dirty="0"/>
          </a:p>
        </p:txBody>
      </p:sp>
      <p:sp>
        <p:nvSpPr>
          <p:cNvPr id="3" name="Espace réservé du numéro de diapositive 2">
            <a:extLst>
              <a:ext uri="{FF2B5EF4-FFF2-40B4-BE49-F238E27FC236}">
                <a16:creationId xmlns:a16="http://schemas.microsoft.com/office/drawing/2014/main" id="{EA930681-1925-99F4-84C8-5407FE789B71}"/>
              </a:ext>
            </a:extLst>
          </p:cNvPr>
          <p:cNvSpPr>
            <a:spLocks noGrp="1"/>
          </p:cNvSpPr>
          <p:nvPr>
            <p:ph type="sldNum" sz="quarter" idx="12"/>
          </p:nvPr>
        </p:nvSpPr>
        <p:spPr/>
        <p:txBody>
          <a:bodyPr/>
          <a:lstStyle/>
          <a:p>
            <a:fld id="{5F994224-BB2D-4967-A46A-C39E0F5B812A}" type="slidenum">
              <a:rPr lang="fr-FR" smtClean="0"/>
              <a:pPr/>
              <a:t>9</a:t>
            </a:fld>
            <a:endParaRPr lang="fr-FR" dirty="0"/>
          </a:p>
        </p:txBody>
      </p:sp>
      <p:sp>
        <p:nvSpPr>
          <p:cNvPr id="4" name="Espace réservé du texte 3">
            <a:extLst>
              <a:ext uri="{FF2B5EF4-FFF2-40B4-BE49-F238E27FC236}">
                <a16:creationId xmlns:a16="http://schemas.microsoft.com/office/drawing/2014/main" id="{15A9E1F8-99B4-B671-C204-B9E1C8B3B21E}"/>
              </a:ext>
            </a:extLst>
          </p:cNvPr>
          <p:cNvSpPr>
            <a:spLocks noGrp="1"/>
          </p:cNvSpPr>
          <p:nvPr>
            <p:ph type="body" sz="quarter" idx="15"/>
          </p:nvPr>
        </p:nvSpPr>
        <p:spPr/>
        <p:txBody>
          <a:bodyPr/>
          <a:lstStyle/>
          <a:p>
            <a:r>
              <a:rPr lang="fr-FR" dirty="0"/>
              <a:t>Title: </a:t>
            </a:r>
            <a:r>
              <a:rPr lang="fr-FR" dirty="0" err="1"/>
              <a:t>Presentation</a:t>
            </a:r>
            <a:endParaRPr lang="fr-FR" dirty="0"/>
          </a:p>
        </p:txBody>
      </p:sp>
      <p:sp>
        <p:nvSpPr>
          <p:cNvPr id="5" name="Espace réservé du texte 4">
            <a:extLst>
              <a:ext uri="{FF2B5EF4-FFF2-40B4-BE49-F238E27FC236}">
                <a16:creationId xmlns:a16="http://schemas.microsoft.com/office/drawing/2014/main" id="{38E4AC92-C3BE-DB46-5FDD-9D084E7A9E74}"/>
              </a:ext>
            </a:extLst>
          </p:cNvPr>
          <p:cNvSpPr>
            <a:spLocks noGrp="1"/>
          </p:cNvSpPr>
          <p:nvPr>
            <p:ph type="body" sz="quarter" idx="16"/>
          </p:nvPr>
        </p:nvSpPr>
        <p:spPr/>
        <p:txBody>
          <a:bodyPr/>
          <a:lstStyle/>
          <a:p>
            <a:r>
              <a:rPr lang="fr-FR" dirty="0"/>
              <a:t>Subtitle </a:t>
            </a:r>
            <a:r>
              <a:rPr lang="fr-FR" dirty="0" err="1"/>
              <a:t>field</a:t>
            </a:r>
            <a:endParaRPr lang="fr-FR" dirty="0"/>
          </a:p>
        </p:txBody>
      </p:sp>
      <p:sp>
        <p:nvSpPr>
          <p:cNvPr id="6" name="Titre 5">
            <a:extLst>
              <a:ext uri="{FF2B5EF4-FFF2-40B4-BE49-F238E27FC236}">
                <a16:creationId xmlns:a16="http://schemas.microsoft.com/office/drawing/2014/main" id="{39119C43-3827-537C-1A3E-3B231DBD87D2}"/>
              </a:ext>
            </a:extLst>
          </p:cNvPr>
          <p:cNvSpPr>
            <a:spLocks noGrp="1"/>
          </p:cNvSpPr>
          <p:nvPr>
            <p:ph type="title"/>
          </p:nvPr>
        </p:nvSpPr>
        <p:spPr/>
        <p:txBody>
          <a:bodyPr/>
          <a:lstStyle/>
          <a:p>
            <a:r>
              <a:rPr lang="fr-FR" dirty="0"/>
              <a:t>Type of </a:t>
            </a:r>
            <a:r>
              <a:rPr lang="fr-FR" dirty="0" err="1"/>
              <a:t>companies</a:t>
            </a:r>
            <a:endParaRPr lang="fr-FR" dirty="0"/>
          </a:p>
        </p:txBody>
      </p:sp>
      <p:pic>
        <p:nvPicPr>
          <p:cNvPr id="8" name="Image 1">
            <a:extLst>
              <a:ext uri="{FF2B5EF4-FFF2-40B4-BE49-F238E27FC236}">
                <a16:creationId xmlns:a16="http://schemas.microsoft.com/office/drawing/2014/main" id="{2DAC85FC-97E1-4DDB-253A-B828DB606B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381795"/>
            <a:ext cx="5614988" cy="310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3872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sque pour affichage (&quot;screen&quot;) - ne pas imprim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asque pour impression (&quot;Print&quot;) - économie d'encr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1504</Words>
  <Application>Microsoft Office PowerPoint</Application>
  <PresentationFormat>Affichage à l'écran (16:9)</PresentationFormat>
  <Paragraphs>299</Paragraphs>
  <Slides>36</Slides>
  <Notes>0</Notes>
  <HiddenSlides>0</HiddenSlides>
  <MMClips>0</MMClips>
  <ScaleCrop>false</ScaleCrop>
  <HeadingPairs>
    <vt:vector size="6" baseType="variant">
      <vt:variant>
        <vt:lpstr>Polices utilisées</vt:lpstr>
      </vt:variant>
      <vt:variant>
        <vt:i4>4</vt:i4>
      </vt:variant>
      <vt:variant>
        <vt:lpstr>Thème</vt:lpstr>
      </vt:variant>
      <vt:variant>
        <vt:i4>2</vt:i4>
      </vt:variant>
      <vt:variant>
        <vt:lpstr>Titres des diapositives</vt:lpstr>
      </vt:variant>
      <vt:variant>
        <vt:i4>36</vt:i4>
      </vt:variant>
    </vt:vector>
  </HeadingPairs>
  <TitlesOfParts>
    <vt:vector size="42" baseType="lpstr">
      <vt:lpstr>Arial</vt:lpstr>
      <vt:lpstr>Arial Bold</vt:lpstr>
      <vt:lpstr>Calibri</vt:lpstr>
      <vt:lpstr>Wingdings</vt:lpstr>
      <vt:lpstr>Masque pour affichage ("screen") - ne pas imprimer</vt:lpstr>
      <vt:lpstr>Masque pour impression ("Print") - économie d'encre</vt:lpstr>
      <vt:lpstr>Lecture</vt:lpstr>
      <vt:lpstr>Introduction 1/2</vt:lpstr>
      <vt:lpstr>Introduction 2/2</vt:lpstr>
      <vt:lpstr>What is intellectual property (IP)</vt:lpstr>
      <vt:lpstr>patents</vt:lpstr>
      <vt:lpstr>Patent wars: patents as swords </vt:lpstr>
      <vt:lpstr>What is protected?</vt:lpstr>
      <vt:lpstr>Number of patents in the US</vt:lpstr>
      <vt:lpstr>Type of companies</vt:lpstr>
      <vt:lpstr>Patent strategies</vt:lpstr>
      <vt:lpstr>Patent strategies (cont.)</vt:lpstr>
      <vt:lpstr>Patent strategies (cont.)</vt:lpstr>
      <vt:lpstr>Best Understanding patent litigations</vt:lpstr>
      <vt:lpstr>Patent trolls</vt:lpstr>
      <vt:lpstr>Unlawful appropriation</vt:lpstr>
      <vt:lpstr>Patent vs. secrecy</vt:lpstr>
      <vt:lpstr>Copyright</vt:lpstr>
      <vt:lpstr>Copyright: definition</vt:lpstr>
      <vt:lpstr>Copyright length</vt:lpstr>
      <vt:lpstr>Copyright lenght (cont.)</vt:lpstr>
      <vt:lpstr>copyright act Extensions </vt:lpstr>
      <vt:lpstr>1998 - Digital Millenium copyright act  </vt:lpstr>
      <vt:lpstr>limitations</vt:lpstr>
      <vt:lpstr>Fair use</vt:lpstr>
      <vt:lpstr>Fair use: 4 factors</vt:lpstr>
      <vt:lpstr>Fair use and internet file-sharing</vt:lpstr>
      <vt:lpstr>ImpACt of digitization: new business models</vt:lpstr>
      <vt:lpstr>ImpACt of digitization: Monetize user base</vt:lpstr>
      <vt:lpstr>ImpACt of digitization: Loot boxes</vt:lpstr>
      <vt:lpstr>Impact of digitization: from property to rental</vt:lpstr>
      <vt:lpstr>ImpACt of digitization: Sustainability</vt:lpstr>
      <vt:lpstr>Impact of digitization: exhaustion principle</vt:lpstr>
      <vt:lpstr>IPR Basic trade-off</vt:lpstr>
      <vt:lpstr>Economic rationale of IP rights</vt:lpstr>
      <vt:lpstr>Basic trade-off</vt:lpstr>
      <vt:lpstr>Title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Slideshow presentation - Sciences Po School of Publics Affairs</dc:title>
  <dc:subject/>
  <dc:creator>Sciences Po</dc:creator>
  <cp:keywords/>
  <dc:description/>
  <cp:lastModifiedBy>Patrick Waelbroeck</cp:lastModifiedBy>
  <cp:revision>328</cp:revision>
  <dcterms:created xsi:type="dcterms:W3CDTF">2015-03-20T14:11:59Z</dcterms:created>
  <dcterms:modified xsi:type="dcterms:W3CDTF">2025-01-07T09:53:15Z</dcterms:modified>
  <cp:contentStatus/>
</cp:coreProperties>
</file>